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5" r:id="rId1"/>
  </p:sldMasterIdLst>
  <p:notesMasterIdLst>
    <p:notesMasterId r:id="rId20"/>
  </p:notesMasterIdLst>
  <p:handoutMasterIdLst>
    <p:handoutMasterId r:id="rId21"/>
  </p:handoutMasterIdLst>
  <p:sldIdLst>
    <p:sldId id="286" r:id="rId2"/>
    <p:sldId id="401" r:id="rId3"/>
    <p:sldId id="403" r:id="rId4"/>
    <p:sldId id="404" r:id="rId5"/>
    <p:sldId id="405" r:id="rId6"/>
    <p:sldId id="406" r:id="rId7"/>
    <p:sldId id="407" r:id="rId8"/>
    <p:sldId id="408" r:id="rId9"/>
    <p:sldId id="409" r:id="rId10"/>
    <p:sldId id="410" r:id="rId11"/>
    <p:sldId id="287" r:id="rId12"/>
    <p:sldId id="412" r:id="rId13"/>
    <p:sldId id="413" r:id="rId14"/>
    <p:sldId id="415" r:id="rId15"/>
    <p:sldId id="416" r:id="rId16"/>
    <p:sldId id="417" r:id="rId17"/>
    <p:sldId id="418" r:id="rId18"/>
    <p:sldId id="288" r:id="rId19"/>
  </p:sldIdLst>
  <p:sldSz cx="12192000" cy="6858000"/>
  <p:notesSz cx="6858000" cy="9144000"/>
  <p:defaultTextStyle>
    <a:defPPr>
      <a:defRPr lang="en-US"/>
    </a:defPPr>
    <a:lvl1pPr marL="0" algn="l" defTabSz="914330" rtl="0" eaLnBrk="1" latinLnBrk="0" hangingPunct="1">
      <a:defRPr sz="1800" kern="1200">
        <a:solidFill>
          <a:schemeClr val="tx1"/>
        </a:solidFill>
        <a:latin typeface="+mn-lt"/>
        <a:ea typeface="+mn-ea"/>
        <a:cs typeface="+mn-cs"/>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rt" id="{EA8F2015-E481-EC4A-8AB8-C320A4F57DA1}">
          <p14:sldIdLst>
            <p14:sldId id="286"/>
            <p14:sldId id="401"/>
            <p14:sldId id="403"/>
          </p14:sldIdLst>
        </p14:section>
        <p14:section name="Git" id="{F749DA02-8FE0-FD40-B6FB-5BBCE7EB3599}">
          <p14:sldIdLst>
            <p14:sldId id="404"/>
            <p14:sldId id="405"/>
            <p14:sldId id="406"/>
            <p14:sldId id="407"/>
            <p14:sldId id="408"/>
            <p14:sldId id="409"/>
            <p14:sldId id="410"/>
            <p14:sldId id="287"/>
            <p14:sldId id="412"/>
            <p14:sldId id="413"/>
          </p14:sldIdLst>
        </p14:section>
        <p14:section name="Commandline" id="{EB5315FC-62C2-8145-95A5-56415F7E40CF}">
          <p14:sldIdLst>
            <p14:sldId id="415"/>
            <p14:sldId id="416"/>
            <p14:sldId id="417"/>
            <p14:sldId id="418"/>
            <p14:sldId id="288"/>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53"/>
    <p:restoredTop sz="96346"/>
  </p:normalViewPr>
  <p:slideViewPr>
    <p:cSldViewPr snapToGrid="0" snapToObjects="1">
      <p:cViewPr varScale="1">
        <p:scale>
          <a:sx n="139" d="100"/>
          <a:sy n="139" d="100"/>
        </p:scale>
        <p:origin x="544" y="160"/>
      </p:cViewPr>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132" d="100"/>
          <a:sy n="132" d="100"/>
        </p:scale>
        <p:origin x="5344" y="17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40EBAF-D955-C443-AB02-2BCBC7797572}" type="datetimeFigureOut">
              <a:rPr lang="en-US" smtClean="0"/>
              <a:t>6/12/19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9E1DC8B-0A09-DC4E-ABCE-FAAA12F0302B}" type="slidenum">
              <a:rPr lang="en-US" smtClean="0"/>
              <a:t>‹#›</a:t>
            </a:fld>
            <a:endParaRPr lang="en-US"/>
          </a:p>
        </p:txBody>
      </p:sp>
    </p:spTree>
    <p:extLst>
      <p:ext uri="{BB962C8B-B14F-4D97-AF65-F5344CB8AC3E}">
        <p14:creationId xmlns:p14="http://schemas.microsoft.com/office/powerpoint/2010/main" val="206857494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tiff>
</file>

<file path=ppt/media/image4.tiff>
</file>

<file path=ppt/media/image5.tiff>
</file>

<file path=ppt/media/image6.tiff>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7A641A-FC50-3840-A830-42D90553FE8C}" type="datetimeFigureOut">
              <a:rPr lang="en-US" smtClean="0"/>
              <a:t>6/12/19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896355-3DDC-9949-861F-AD0908BFCC23}" type="slidenum">
              <a:rPr lang="en-US" smtClean="0"/>
              <a:t>‹#›</a:t>
            </a:fld>
            <a:endParaRPr lang="en-US"/>
          </a:p>
        </p:txBody>
      </p:sp>
    </p:spTree>
    <p:extLst>
      <p:ext uri="{BB962C8B-B14F-4D97-AF65-F5344CB8AC3E}">
        <p14:creationId xmlns:p14="http://schemas.microsoft.com/office/powerpoint/2010/main" val="209977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Tree>
    <p:extLst>
      <p:ext uri="{BB962C8B-B14F-4D97-AF65-F5344CB8AC3E}">
        <p14:creationId xmlns:p14="http://schemas.microsoft.com/office/powerpoint/2010/main" val="252126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
        <p:nvSpPr>
          <p:cNvPr id="7" name="Picture Placeholder 4"/>
          <p:cNvSpPr>
            <a:spLocks noGrp="1"/>
          </p:cNvSpPr>
          <p:nvPr>
            <p:ph type="pic" sz="quarter" idx="11" hasCustomPrompt="1"/>
          </p:nvPr>
        </p:nvSpPr>
        <p:spPr>
          <a:xfrm>
            <a:off x="4653153" y="2290219"/>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Picture Placeholder 4"/>
          <p:cNvSpPr>
            <a:spLocks noGrp="1"/>
          </p:cNvSpPr>
          <p:nvPr>
            <p:ph type="pic" sz="quarter" idx="12" hasCustomPrompt="1"/>
          </p:nvPr>
        </p:nvSpPr>
        <p:spPr>
          <a:xfrm>
            <a:off x="4653153" y="4235103"/>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8" name="Picture Placeholder 4"/>
          <p:cNvSpPr>
            <a:spLocks noGrp="1"/>
          </p:cNvSpPr>
          <p:nvPr>
            <p:ph type="pic" sz="quarter" idx="12" hasCustomPrompt="1"/>
          </p:nvPr>
        </p:nvSpPr>
        <p:spPr>
          <a:xfrm>
            <a:off x="4653153" y="4655233"/>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1" name="Picture Placeholder 4"/>
          <p:cNvSpPr>
            <a:spLocks noGrp="1"/>
          </p:cNvSpPr>
          <p:nvPr>
            <p:ph type="pic" sz="quarter" idx="13" hasCustomPrompt="1"/>
          </p:nvPr>
        </p:nvSpPr>
        <p:spPr>
          <a:xfrm>
            <a:off x="4653153" y="2907197"/>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2" name="Picture Placeholder 4"/>
          <p:cNvSpPr>
            <a:spLocks noGrp="1"/>
          </p:cNvSpPr>
          <p:nvPr>
            <p:ph type="pic" sz="quarter" idx="14" hasCustomPrompt="1"/>
          </p:nvPr>
        </p:nvSpPr>
        <p:spPr>
          <a:xfrm>
            <a:off x="4653153" y="1181100"/>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6" name="Picture Placeholder 4"/>
          <p:cNvSpPr>
            <a:spLocks noGrp="1"/>
          </p:cNvSpPr>
          <p:nvPr>
            <p:ph type="pic" sz="quarter" idx="13" hasCustomPrompt="1"/>
          </p:nvPr>
        </p:nvSpPr>
        <p:spPr>
          <a:xfrm>
            <a:off x="4653153" y="2907197"/>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9" name="Picture Placeholder 4"/>
          <p:cNvSpPr>
            <a:spLocks noGrp="1"/>
          </p:cNvSpPr>
          <p:nvPr>
            <p:ph type="pic" sz="quarter" idx="14" hasCustomPrompt="1"/>
          </p:nvPr>
        </p:nvSpPr>
        <p:spPr>
          <a:xfrm>
            <a:off x="4653153" y="1181100"/>
            <a:ext cx="1866901" cy="130157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996125"/>
            <a:ext cx="8477747" cy="745212"/>
          </a:xfrm>
        </p:spPr>
        <p:txBody>
          <a:bodyPr/>
          <a:lstStyle>
            <a:lvl1pPr algn="ctr">
              <a:defRPr sz="3600"/>
            </a:lvl1pPr>
          </a:lstStyle>
          <a:p>
            <a:r>
              <a:rPr lang="en-US" dirty="0"/>
              <a:t>CLICK TO EDIT MASTER TITLE STYLE</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1759448"/>
            <a:ext cx="4229100" cy="1621619"/>
          </a:xfrm>
        </p:spPr>
        <p:txBody>
          <a:bodyPr/>
          <a:lstStyle>
            <a:lvl1pPr>
              <a:defRPr sz="3600"/>
            </a:lvl1pPr>
          </a:lstStyle>
          <a:p>
            <a:r>
              <a:rPr lang="en-US" dirty="0"/>
              <a:t>CLICK TO EDIT MASTER TITLE STYLE</a:t>
            </a:r>
          </a:p>
        </p:txBody>
      </p:sp>
      <p:sp>
        <p:nvSpPr>
          <p:cNvPr id="6" name="Picture Placeholder 4"/>
          <p:cNvSpPr>
            <a:spLocks noGrp="1"/>
          </p:cNvSpPr>
          <p:nvPr>
            <p:ph type="pic" sz="quarter" idx="11" hasCustomPrompt="1"/>
          </p:nvPr>
        </p:nvSpPr>
        <p:spPr>
          <a:xfrm>
            <a:off x="0" y="3927944"/>
            <a:ext cx="12192000" cy="293005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4986074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990600" y="2313828"/>
            <a:ext cx="3748377" cy="279886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Picture Placeholder 4"/>
          <p:cNvSpPr>
            <a:spLocks noGrp="1"/>
          </p:cNvSpPr>
          <p:nvPr>
            <p:ph type="pic" sz="quarter" idx="12" hasCustomPrompt="1"/>
          </p:nvPr>
        </p:nvSpPr>
        <p:spPr>
          <a:xfrm>
            <a:off x="4738977" y="2313828"/>
            <a:ext cx="3748377" cy="279886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3" hasCustomPrompt="1"/>
          </p:nvPr>
        </p:nvSpPr>
        <p:spPr>
          <a:xfrm>
            <a:off x="8487355" y="2313828"/>
            <a:ext cx="3704646" cy="279886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6186693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4837707" y="1"/>
            <a:ext cx="3598627" cy="228997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Picture Placeholder 4"/>
          <p:cNvSpPr>
            <a:spLocks noGrp="1"/>
          </p:cNvSpPr>
          <p:nvPr>
            <p:ph type="pic" sz="quarter" idx="12" hasCustomPrompt="1"/>
          </p:nvPr>
        </p:nvSpPr>
        <p:spPr>
          <a:xfrm>
            <a:off x="4837707" y="2289977"/>
            <a:ext cx="3598627" cy="228997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3" hasCustomPrompt="1"/>
          </p:nvPr>
        </p:nvSpPr>
        <p:spPr>
          <a:xfrm>
            <a:off x="4837707" y="4573989"/>
            <a:ext cx="3598627" cy="228401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Title 4"/>
          <p:cNvSpPr>
            <a:spLocks noGrp="1"/>
          </p:cNvSpPr>
          <p:nvPr>
            <p:ph type="title" hasCustomPrompt="1"/>
          </p:nvPr>
        </p:nvSpPr>
        <p:spPr>
          <a:xfrm>
            <a:off x="1866900" y="2618190"/>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59664542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4885413" y="1"/>
            <a:ext cx="3113599" cy="228997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Picture Placeholder 4"/>
          <p:cNvSpPr>
            <a:spLocks noGrp="1"/>
          </p:cNvSpPr>
          <p:nvPr>
            <p:ph type="pic" sz="quarter" idx="12" hasCustomPrompt="1"/>
          </p:nvPr>
        </p:nvSpPr>
        <p:spPr>
          <a:xfrm>
            <a:off x="4473601" y="2289977"/>
            <a:ext cx="3113599" cy="228997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3" hasCustomPrompt="1"/>
          </p:nvPr>
        </p:nvSpPr>
        <p:spPr>
          <a:xfrm>
            <a:off x="4885413" y="4573989"/>
            <a:ext cx="3113599" cy="2284011"/>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Title 4"/>
          <p:cNvSpPr>
            <a:spLocks noGrp="1"/>
          </p:cNvSpPr>
          <p:nvPr>
            <p:ph type="title" hasCustomPrompt="1"/>
          </p:nvPr>
        </p:nvSpPr>
        <p:spPr>
          <a:xfrm>
            <a:off x="1866900" y="2618190"/>
            <a:ext cx="4229100" cy="1621619"/>
          </a:xfrm>
        </p:spPr>
        <p:txBody>
          <a:bodyPr/>
          <a:lstStyle>
            <a:lvl1pPr>
              <a:defRPr sz="3600"/>
            </a:lvl1pPr>
          </a:lstStyle>
          <a:p>
            <a:r>
              <a:rPr lang="en-US" dirty="0"/>
              <a:t>CLICK TO EDIT MASTER TITLE STYLE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0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Tree>
    <p:extLst>
      <p:ext uri="{BB962C8B-B14F-4D97-AF65-F5344CB8AC3E}">
        <p14:creationId xmlns:p14="http://schemas.microsoft.com/office/powerpoint/2010/main" val="47307521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1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9056536" y="0"/>
            <a:ext cx="313546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
        <p:nvSpPr>
          <p:cNvPr id="7" name="Rectangle 6"/>
          <p:cNvSpPr/>
          <p:nvPr userDrawn="1"/>
        </p:nvSpPr>
        <p:spPr>
          <a:xfrm>
            <a:off x="0" y="0"/>
            <a:ext cx="990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Номер слайда 21"/>
          <p:cNvSpPr txBox="1">
            <a:spLocks/>
          </p:cNvSpPr>
          <p:nvPr userDrawn="1"/>
        </p:nvSpPr>
        <p:spPr>
          <a:xfrm>
            <a:off x="235873" y="64188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solidFill>
                  <a:schemeClr val="tx1">
                    <a:lumMod val="50000"/>
                    <a:lumOff val="50000"/>
                    <a:alpha val="70000"/>
                  </a:schemeClr>
                </a:solidFill>
              </a:rPr>
              <a:pPr/>
              <a:t>‹#›</a:t>
            </a:fld>
            <a:endParaRPr lang="en-US" dirty="0">
              <a:solidFill>
                <a:schemeClr val="tx1">
                  <a:lumMod val="50000"/>
                  <a:lumOff val="50000"/>
                  <a:alpha val="70000"/>
                </a:schemeClr>
              </a:solidFill>
            </a:endParaRPr>
          </a:p>
        </p:txBody>
      </p:sp>
      <p:cxnSp>
        <p:nvCxnSpPr>
          <p:cNvPr id="9" name="Straight Connector 8"/>
          <p:cNvCxnSpPr/>
          <p:nvPr userDrawn="1"/>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74333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1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3371337" y="6418877"/>
            <a:ext cx="513735" cy="227164"/>
          </a:xfrm>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0" y="0"/>
            <a:ext cx="313546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5002364" y="996124"/>
            <a:ext cx="4229100" cy="1621619"/>
          </a:xfrm>
        </p:spPr>
        <p:txBody>
          <a:bodyPr/>
          <a:lstStyle>
            <a:lvl1pPr>
              <a:defRPr sz="3600"/>
            </a:lvl1pPr>
          </a:lstStyle>
          <a:p>
            <a:r>
              <a:rPr lang="en-US" dirty="0"/>
              <a:t>CLICK TO EDIT MASTER TITLE STYLE</a:t>
            </a:r>
          </a:p>
        </p:txBody>
      </p:sp>
      <p:sp>
        <p:nvSpPr>
          <p:cNvPr id="7" name="Rectangle 6"/>
          <p:cNvSpPr/>
          <p:nvPr userDrawn="1"/>
        </p:nvSpPr>
        <p:spPr>
          <a:xfrm>
            <a:off x="3135464" y="0"/>
            <a:ext cx="990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8" name="Номер слайда 21"/>
          <p:cNvSpPr txBox="1">
            <a:spLocks/>
          </p:cNvSpPr>
          <p:nvPr userDrawn="1"/>
        </p:nvSpPr>
        <p:spPr>
          <a:xfrm>
            <a:off x="3371337" y="64188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solidFill>
                  <a:schemeClr val="tx1">
                    <a:lumMod val="50000"/>
                    <a:lumOff val="50000"/>
                    <a:alpha val="70000"/>
                  </a:schemeClr>
                </a:solidFill>
              </a:rPr>
              <a:pPr/>
              <a:t>‹#›</a:t>
            </a:fld>
            <a:endParaRPr lang="en-US" dirty="0">
              <a:solidFill>
                <a:schemeClr val="tx1">
                  <a:lumMod val="50000"/>
                  <a:lumOff val="50000"/>
                  <a:alpha val="70000"/>
                </a:schemeClr>
              </a:solidFill>
            </a:endParaRPr>
          </a:p>
        </p:txBody>
      </p:sp>
      <p:cxnSp>
        <p:nvCxnSpPr>
          <p:cNvPr id="9" name="Straight Connector 8"/>
          <p:cNvCxnSpPr/>
          <p:nvPr userDrawn="1"/>
        </p:nvCxnSpPr>
        <p:spPr>
          <a:xfrm>
            <a:off x="3604351"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userDrawn="1"/>
        </p:nvCxnSpPr>
        <p:spPr>
          <a:xfrm>
            <a:off x="365205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
        <p:nvSpPr>
          <p:cNvPr id="6" name="Picture Placeholder 4"/>
          <p:cNvSpPr>
            <a:spLocks noGrp="1"/>
          </p:cNvSpPr>
          <p:nvPr>
            <p:ph type="pic" sz="quarter" idx="11" hasCustomPrompt="1"/>
          </p:nvPr>
        </p:nvSpPr>
        <p:spPr>
          <a:xfrm>
            <a:off x="6096001" y="1181099"/>
            <a:ext cx="5524500" cy="28393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2" hasCustomPrompt="1"/>
          </p:nvPr>
        </p:nvSpPr>
        <p:spPr>
          <a:xfrm>
            <a:off x="3628571" y="4020456"/>
            <a:ext cx="3093359" cy="19594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16624827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2500438"/>
            <a:ext cx="4229100" cy="1857123"/>
          </a:xfrm>
        </p:spPr>
        <p:txBody>
          <a:bodyPr/>
          <a:lstStyle/>
          <a:p>
            <a:r>
              <a:rPr lang="en-US" dirty="0"/>
              <a:t>CLICK TO EDIT MASTER TITLE STYLE</a:t>
            </a:r>
          </a:p>
        </p:txBody>
      </p:sp>
      <p:sp>
        <p:nvSpPr>
          <p:cNvPr id="6" name="Picture Placeholder 4"/>
          <p:cNvSpPr>
            <a:spLocks noGrp="1"/>
          </p:cNvSpPr>
          <p:nvPr>
            <p:ph type="pic" sz="quarter" idx="11" hasCustomPrompt="1"/>
          </p:nvPr>
        </p:nvSpPr>
        <p:spPr>
          <a:xfrm>
            <a:off x="10167256" y="0"/>
            <a:ext cx="2024743" cy="31060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2" hasCustomPrompt="1"/>
          </p:nvPr>
        </p:nvSpPr>
        <p:spPr>
          <a:xfrm>
            <a:off x="8142512" y="0"/>
            <a:ext cx="2024743" cy="56968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Picture Placeholder 4"/>
          <p:cNvSpPr>
            <a:spLocks noGrp="1"/>
          </p:cNvSpPr>
          <p:nvPr>
            <p:ph type="pic" sz="quarter" idx="13" hasCustomPrompt="1"/>
          </p:nvPr>
        </p:nvSpPr>
        <p:spPr>
          <a:xfrm>
            <a:off x="6117769" y="0"/>
            <a:ext cx="2024743" cy="4963886"/>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12832589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3" hasCustomPrompt="1"/>
          </p:nvPr>
        </p:nvSpPr>
        <p:spPr>
          <a:xfrm>
            <a:off x="990600" y="1952170"/>
            <a:ext cx="2024743" cy="490582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Picture Placeholder 4"/>
          <p:cNvSpPr>
            <a:spLocks noGrp="1"/>
          </p:cNvSpPr>
          <p:nvPr>
            <p:ph type="pic" sz="quarter" idx="14" hasCustomPrompt="1"/>
          </p:nvPr>
        </p:nvSpPr>
        <p:spPr>
          <a:xfrm>
            <a:off x="3015343" y="1181101"/>
            <a:ext cx="2024743" cy="5676898"/>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5" hasCustomPrompt="1"/>
          </p:nvPr>
        </p:nvSpPr>
        <p:spPr>
          <a:xfrm>
            <a:off x="5040086" y="2728687"/>
            <a:ext cx="2024743" cy="412931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Title 4"/>
          <p:cNvSpPr>
            <a:spLocks noGrp="1"/>
          </p:cNvSpPr>
          <p:nvPr>
            <p:ph type="title" hasCustomPrompt="1"/>
          </p:nvPr>
        </p:nvSpPr>
        <p:spPr>
          <a:xfrm>
            <a:off x="6096000" y="996124"/>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29413954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9056536" y="0"/>
            <a:ext cx="3135464"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1866900" y="2618190"/>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18867751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0" y="0"/>
            <a:ext cx="6096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5206448" y="990269"/>
            <a:ext cx="6414052" cy="2438731"/>
          </a:xfrm>
        </p:spPr>
        <p:txBody>
          <a:bodyPr/>
          <a:lstStyle>
            <a:lvl1pPr>
              <a:defRPr sz="5400"/>
            </a:lvl1pPr>
          </a:lstStyle>
          <a:p>
            <a:r>
              <a:rPr lang="en-US" dirty="0"/>
              <a:t>CLICK TO EDIT MASTER TITLE STYLE</a:t>
            </a:r>
          </a:p>
        </p:txBody>
      </p:sp>
    </p:spTree>
    <p:extLst>
      <p:ext uri="{BB962C8B-B14F-4D97-AF65-F5344CB8AC3E}">
        <p14:creationId xmlns:p14="http://schemas.microsoft.com/office/powerpoint/2010/main" val="14686013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4579951" y="0"/>
            <a:ext cx="7612049"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1866900" y="990269"/>
            <a:ext cx="6414052" cy="2438731"/>
          </a:xfrm>
        </p:spPr>
        <p:txBody>
          <a:bodyPr/>
          <a:lstStyle>
            <a:lvl1pPr>
              <a:defRPr sz="5400"/>
            </a:lvl1pPr>
          </a:lstStyle>
          <a:p>
            <a:r>
              <a:rPr lang="en-US" dirty="0"/>
              <a:t>CLICK TO EDIT MASTER TITLE STYLE</a:t>
            </a:r>
          </a:p>
        </p:txBody>
      </p:sp>
    </p:spTree>
    <p:extLst>
      <p:ext uri="{BB962C8B-B14F-4D97-AF65-F5344CB8AC3E}">
        <p14:creationId xmlns:p14="http://schemas.microsoft.com/office/powerpoint/2010/main" val="163123524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1866900" y="0"/>
            <a:ext cx="10325101" cy="3429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Title 4"/>
          <p:cNvSpPr>
            <a:spLocks noGrp="1"/>
          </p:cNvSpPr>
          <p:nvPr>
            <p:ph type="title" hasCustomPrompt="1"/>
          </p:nvPr>
        </p:nvSpPr>
        <p:spPr>
          <a:xfrm>
            <a:off x="1866900" y="3715470"/>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127180614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1866900" y="3429000"/>
            <a:ext cx="10325101" cy="3429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2006660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3689865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1866901" y="3429000"/>
            <a:ext cx="4229100" cy="25218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Picture Placeholder 4"/>
          <p:cNvSpPr>
            <a:spLocks noGrp="1"/>
          </p:cNvSpPr>
          <p:nvPr>
            <p:ph type="pic" sz="quarter" idx="12" hasCustomPrompt="1"/>
          </p:nvPr>
        </p:nvSpPr>
        <p:spPr>
          <a:xfrm>
            <a:off x="6489701" y="3429000"/>
            <a:ext cx="4229100" cy="2521857"/>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2" hasCustomPrompt="1"/>
          </p:nvPr>
        </p:nvSpPr>
        <p:spPr>
          <a:xfrm>
            <a:off x="1866900" y="2569027"/>
            <a:ext cx="3423557" cy="219891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Picture Placeholder 4"/>
          <p:cNvSpPr>
            <a:spLocks noGrp="1"/>
          </p:cNvSpPr>
          <p:nvPr>
            <p:ph type="pic" sz="quarter" idx="13" hasCustomPrompt="1"/>
          </p:nvPr>
        </p:nvSpPr>
        <p:spPr>
          <a:xfrm>
            <a:off x="5317671" y="2569027"/>
            <a:ext cx="3423557" cy="219891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9" name="Picture Placeholder 4"/>
          <p:cNvSpPr>
            <a:spLocks noGrp="1"/>
          </p:cNvSpPr>
          <p:nvPr>
            <p:ph type="pic" sz="quarter" idx="14" hasCustomPrompt="1"/>
          </p:nvPr>
        </p:nvSpPr>
        <p:spPr>
          <a:xfrm>
            <a:off x="8768443" y="2569027"/>
            <a:ext cx="3423557" cy="219891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61197947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2" hasCustomPrompt="1"/>
          </p:nvPr>
        </p:nvSpPr>
        <p:spPr>
          <a:xfrm>
            <a:off x="1866901" y="3004456"/>
            <a:ext cx="2385785" cy="31278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
        <p:nvSpPr>
          <p:cNvPr id="13" name="Picture Placeholder 4"/>
          <p:cNvSpPr>
            <a:spLocks noGrp="1"/>
          </p:cNvSpPr>
          <p:nvPr>
            <p:ph type="pic" sz="quarter" idx="13" hasCustomPrompt="1"/>
          </p:nvPr>
        </p:nvSpPr>
        <p:spPr>
          <a:xfrm>
            <a:off x="4322839" y="3004456"/>
            <a:ext cx="2385785" cy="31278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4" name="Picture Placeholder 4"/>
          <p:cNvSpPr>
            <a:spLocks noGrp="1"/>
          </p:cNvSpPr>
          <p:nvPr>
            <p:ph type="pic" sz="quarter" idx="14" hasCustomPrompt="1"/>
          </p:nvPr>
        </p:nvSpPr>
        <p:spPr>
          <a:xfrm>
            <a:off x="6778777" y="3004456"/>
            <a:ext cx="2385785" cy="31278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5" name="Picture Placeholder 4"/>
          <p:cNvSpPr>
            <a:spLocks noGrp="1"/>
          </p:cNvSpPr>
          <p:nvPr>
            <p:ph type="pic" sz="quarter" idx="15" hasCustomPrompt="1"/>
          </p:nvPr>
        </p:nvSpPr>
        <p:spPr>
          <a:xfrm>
            <a:off x="9234715" y="3004456"/>
            <a:ext cx="2385785" cy="312783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2500438"/>
            <a:ext cx="4229100" cy="1857123"/>
          </a:xfrm>
        </p:spPr>
        <p:txBody>
          <a:bodyPr/>
          <a:lstStyle/>
          <a:p>
            <a:r>
              <a:rPr lang="en-US" dirty="0"/>
              <a:t>CLICK TO EDIT MASTER TITLE STYLE</a:t>
            </a:r>
          </a:p>
        </p:txBody>
      </p:sp>
      <p:sp>
        <p:nvSpPr>
          <p:cNvPr id="6" name="Picture Placeholder 4"/>
          <p:cNvSpPr>
            <a:spLocks noGrp="1"/>
          </p:cNvSpPr>
          <p:nvPr>
            <p:ph type="pic" sz="quarter" idx="12" hasCustomPrompt="1"/>
          </p:nvPr>
        </p:nvSpPr>
        <p:spPr>
          <a:xfrm>
            <a:off x="7649028" y="2318656"/>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3" hasCustomPrompt="1"/>
          </p:nvPr>
        </p:nvSpPr>
        <p:spPr>
          <a:xfrm>
            <a:off x="9971315" y="2318657"/>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Picture Placeholder 4"/>
          <p:cNvSpPr>
            <a:spLocks noGrp="1"/>
          </p:cNvSpPr>
          <p:nvPr>
            <p:ph type="pic" sz="quarter" idx="14" hasCustomPrompt="1"/>
          </p:nvPr>
        </p:nvSpPr>
        <p:spPr>
          <a:xfrm>
            <a:off x="9971315" y="0"/>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9" name="Picture Placeholder 4"/>
          <p:cNvSpPr>
            <a:spLocks noGrp="1"/>
          </p:cNvSpPr>
          <p:nvPr>
            <p:ph type="pic" sz="quarter" idx="15" hasCustomPrompt="1"/>
          </p:nvPr>
        </p:nvSpPr>
        <p:spPr>
          <a:xfrm>
            <a:off x="9971314" y="4637315"/>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Picture Placeholder 4"/>
          <p:cNvSpPr>
            <a:spLocks noGrp="1"/>
          </p:cNvSpPr>
          <p:nvPr>
            <p:ph type="pic" sz="quarter" idx="16" hasCustomPrompt="1"/>
          </p:nvPr>
        </p:nvSpPr>
        <p:spPr>
          <a:xfrm>
            <a:off x="7649028" y="4637315"/>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1" name="Picture Placeholder 4"/>
          <p:cNvSpPr>
            <a:spLocks noGrp="1"/>
          </p:cNvSpPr>
          <p:nvPr>
            <p:ph type="pic" sz="quarter" idx="17" hasCustomPrompt="1"/>
          </p:nvPr>
        </p:nvSpPr>
        <p:spPr>
          <a:xfrm>
            <a:off x="5326741" y="2318657"/>
            <a:ext cx="2220685" cy="2220685"/>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200329233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7" hasCustomPrompt="1"/>
          </p:nvPr>
        </p:nvSpPr>
        <p:spPr>
          <a:xfrm>
            <a:off x="1866901"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Picture Placeholder 4"/>
          <p:cNvSpPr>
            <a:spLocks noGrp="1"/>
          </p:cNvSpPr>
          <p:nvPr>
            <p:ph type="pic" sz="quarter" idx="18" hasCustomPrompt="1"/>
          </p:nvPr>
        </p:nvSpPr>
        <p:spPr>
          <a:xfrm>
            <a:off x="3943351"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9" hasCustomPrompt="1"/>
          </p:nvPr>
        </p:nvSpPr>
        <p:spPr>
          <a:xfrm>
            <a:off x="6019801"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Picture Placeholder 4"/>
          <p:cNvSpPr>
            <a:spLocks noGrp="1"/>
          </p:cNvSpPr>
          <p:nvPr>
            <p:ph type="pic" sz="quarter" idx="20" hasCustomPrompt="1"/>
          </p:nvPr>
        </p:nvSpPr>
        <p:spPr>
          <a:xfrm>
            <a:off x="8096251"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9" name="Picture Placeholder 4"/>
          <p:cNvSpPr>
            <a:spLocks noGrp="1"/>
          </p:cNvSpPr>
          <p:nvPr>
            <p:ph type="pic" sz="quarter" idx="21" hasCustomPrompt="1"/>
          </p:nvPr>
        </p:nvSpPr>
        <p:spPr>
          <a:xfrm>
            <a:off x="10172700" y="1181101"/>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0" name="Title 4"/>
          <p:cNvSpPr>
            <a:spLocks noGrp="1"/>
          </p:cNvSpPr>
          <p:nvPr>
            <p:ph type="title" hasCustomPrompt="1"/>
          </p:nvPr>
        </p:nvSpPr>
        <p:spPr>
          <a:xfrm>
            <a:off x="1866900" y="4653724"/>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26108861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7" hasCustomPrompt="1"/>
          </p:nvPr>
        </p:nvSpPr>
        <p:spPr>
          <a:xfrm>
            <a:off x="1866901" y="2621644"/>
            <a:ext cx="2139042" cy="2139042"/>
          </a:xfrm>
          <a:prstGeom prst="ellipse">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Picture Placeholder 4"/>
          <p:cNvSpPr>
            <a:spLocks noGrp="1"/>
          </p:cNvSpPr>
          <p:nvPr>
            <p:ph type="pic" sz="quarter" idx="18" hasCustomPrompt="1"/>
          </p:nvPr>
        </p:nvSpPr>
        <p:spPr>
          <a:xfrm>
            <a:off x="4890408" y="2621644"/>
            <a:ext cx="2139042" cy="2139042"/>
          </a:xfrm>
          <a:prstGeom prst="ellipse">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9" hasCustomPrompt="1"/>
          </p:nvPr>
        </p:nvSpPr>
        <p:spPr>
          <a:xfrm>
            <a:off x="7913915" y="2621644"/>
            <a:ext cx="2139042" cy="2139042"/>
          </a:xfrm>
          <a:prstGeom prst="ellipse">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Title 4"/>
          <p:cNvSpPr>
            <a:spLocks noGrp="1"/>
          </p:cNvSpPr>
          <p:nvPr>
            <p:ph type="title" hasCustomPrompt="1"/>
          </p:nvPr>
        </p:nvSpPr>
        <p:spPr>
          <a:xfrm>
            <a:off x="1866900" y="1000025"/>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1476433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29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4" name="Picture Placeholder 4"/>
          <p:cNvSpPr>
            <a:spLocks noGrp="1"/>
          </p:cNvSpPr>
          <p:nvPr>
            <p:ph type="pic" sz="quarter" idx="13" hasCustomPrompt="1"/>
          </p:nvPr>
        </p:nvSpPr>
        <p:spPr>
          <a:xfrm>
            <a:off x="0" y="1"/>
            <a:ext cx="3011714" cy="685799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Picture Placeholder 4"/>
          <p:cNvSpPr>
            <a:spLocks noGrp="1"/>
          </p:cNvSpPr>
          <p:nvPr>
            <p:ph type="pic" sz="quarter" idx="14" hasCustomPrompt="1"/>
          </p:nvPr>
        </p:nvSpPr>
        <p:spPr>
          <a:xfrm>
            <a:off x="3060095" y="1"/>
            <a:ext cx="3011714" cy="685799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7" name="Picture Placeholder 4"/>
          <p:cNvSpPr>
            <a:spLocks noGrp="1"/>
          </p:cNvSpPr>
          <p:nvPr>
            <p:ph type="pic" sz="quarter" idx="15" hasCustomPrompt="1"/>
          </p:nvPr>
        </p:nvSpPr>
        <p:spPr>
          <a:xfrm>
            <a:off x="6120190" y="1"/>
            <a:ext cx="3011714" cy="685799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8" name="Picture Placeholder 4"/>
          <p:cNvSpPr>
            <a:spLocks noGrp="1"/>
          </p:cNvSpPr>
          <p:nvPr>
            <p:ph type="pic" sz="quarter" idx="16" hasCustomPrompt="1"/>
          </p:nvPr>
        </p:nvSpPr>
        <p:spPr>
          <a:xfrm>
            <a:off x="9180286" y="1"/>
            <a:ext cx="3011714" cy="685799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39247967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990600" y="1181100"/>
            <a:ext cx="7326086" cy="56769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3167074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0" y="0"/>
            <a:ext cx="4361543"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Rectangle 5"/>
          <p:cNvSpPr/>
          <p:nvPr userDrawn="1"/>
        </p:nvSpPr>
        <p:spPr>
          <a:xfrm>
            <a:off x="4361543" y="-1"/>
            <a:ext cx="2227943" cy="68652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4"/>
          <p:cNvSpPr>
            <a:spLocks noGrp="1"/>
          </p:cNvSpPr>
          <p:nvPr>
            <p:ph type="title" hasCustomPrompt="1"/>
          </p:nvPr>
        </p:nvSpPr>
        <p:spPr>
          <a:xfrm>
            <a:off x="7391400" y="1000025"/>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138317617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990600" y="0"/>
            <a:ext cx="51054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6531429" y="1000025"/>
            <a:ext cx="5089071"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11239873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Номер слайда 21"/>
          <p:cNvSpPr txBox="1">
            <a:spLocks/>
          </p:cNvSpPr>
          <p:nvPr userDrawn="1"/>
        </p:nvSpPr>
        <p:spPr>
          <a:xfrm>
            <a:off x="388273" y="65712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pPr/>
              <a:t>‹#›</a:t>
            </a:fld>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1" hasCustomPrompt="1"/>
          </p:nvPr>
        </p:nvSpPr>
        <p:spPr>
          <a:xfrm>
            <a:off x="990600" y="0"/>
            <a:ext cx="3080468"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4" name="Picture Placeholder 4"/>
          <p:cNvSpPr>
            <a:spLocks noGrp="1"/>
          </p:cNvSpPr>
          <p:nvPr>
            <p:ph type="pic" sz="quarter" idx="11" hasCustomPrompt="1"/>
          </p:nvPr>
        </p:nvSpPr>
        <p:spPr>
          <a:xfrm>
            <a:off x="7086600" y="0"/>
            <a:ext cx="51054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1866900" y="1000025"/>
            <a:ext cx="4229100" cy="1621619"/>
          </a:xfrm>
        </p:spPr>
        <p:txBody>
          <a:bodyPr/>
          <a:lstStyle>
            <a:lvl1pPr>
              <a:defRPr sz="3600"/>
            </a:lvl1pPr>
          </a:lstStyle>
          <a:p>
            <a:r>
              <a:rPr lang="en-US" dirty="0"/>
              <a:t>CLICK TO EDIT MASTER TITLE STYLE</a:t>
            </a:r>
          </a:p>
        </p:txBody>
      </p:sp>
    </p:spTree>
    <p:extLst>
      <p:ext uri="{BB962C8B-B14F-4D97-AF65-F5344CB8AC3E}">
        <p14:creationId xmlns:p14="http://schemas.microsoft.com/office/powerpoint/2010/main" val="171281852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4" name="Picture Placeholder 4"/>
          <p:cNvSpPr>
            <a:spLocks noGrp="1"/>
          </p:cNvSpPr>
          <p:nvPr>
            <p:ph type="pic" sz="quarter" idx="11" hasCustomPrompt="1"/>
          </p:nvPr>
        </p:nvSpPr>
        <p:spPr>
          <a:xfrm>
            <a:off x="7086600" y="0"/>
            <a:ext cx="51054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Title 4"/>
          <p:cNvSpPr>
            <a:spLocks noGrp="1"/>
          </p:cNvSpPr>
          <p:nvPr>
            <p:ph type="title" hasCustomPrompt="1"/>
          </p:nvPr>
        </p:nvSpPr>
        <p:spPr>
          <a:xfrm>
            <a:off x="1866900" y="2618190"/>
            <a:ext cx="4229100" cy="1621619"/>
          </a:xfrm>
        </p:spPr>
        <p:txBody>
          <a:bodyPr/>
          <a:lstStyle>
            <a:lvl1pPr>
              <a:defRPr sz="3600"/>
            </a:lvl1pPr>
          </a:lstStyle>
          <a:p>
            <a:r>
              <a:rPr lang="en-US" dirty="0"/>
              <a:t>CLICK TO EDIT MASTER TITLE STYLE</a:t>
            </a: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6" name="Picture Placeholder 4"/>
          <p:cNvSpPr>
            <a:spLocks noGrp="1"/>
          </p:cNvSpPr>
          <p:nvPr>
            <p:ph type="pic" sz="quarter" idx="11" hasCustomPrompt="1"/>
          </p:nvPr>
        </p:nvSpPr>
        <p:spPr>
          <a:xfrm>
            <a:off x="3699328" y="1181100"/>
            <a:ext cx="4793343" cy="56769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Title 4"/>
          <p:cNvSpPr>
            <a:spLocks noGrp="1"/>
          </p:cNvSpPr>
          <p:nvPr>
            <p:ph type="title" hasCustomPrompt="1"/>
          </p:nvPr>
        </p:nvSpPr>
        <p:spPr>
          <a:xfrm>
            <a:off x="1866900" y="1767466"/>
            <a:ext cx="4229100" cy="1857123"/>
          </a:xfrm>
        </p:spPr>
        <p:txBody>
          <a:bodyPr/>
          <a:lstStyle/>
          <a:p>
            <a:r>
              <a:rPr lang="en-US" dirty="0"/>
              <a:t>CLICK TO EDIT MASTER TITLE STYLE</a:t>
            </a:r>
          </a:p>
        </p:txBody>
      </p:sp>
      <p:sp>
        <p:nvSpPr>
          <p:cNvPr id="8" name="Picture Placeholder 4"/>
          <p:cNvSpPr>
            <a:spLocks noGrp="1"/>
          </p:cNvSpPr>
          <p:nvPr>
            <p:ph type="pic" sz="quarter" idx="13" hasCustomPrompt="1"/>
          </p:nvPr>
        </p:nvSpPr>
        <p:spPr>
          <a:xfrm>
            <a:off x="9927771" y="1848660"/>
            <a:ext cx="2264228" cy="243305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9" name="Picture Placeholder 4"/>
          <p:cNvSpPr>
            <a:spLocks noGrp="1"/>
          </p:cNvSpPr>
          <p:nvPr>
            <p:ph type="pic" sz="quarter" idx="14" hasCustomPrompt="1"/>
          </p:nvPr>
        </p:nvSpPr>
        <p:spPr>
          <a:xfrm>
            <a:off x="7531100" y="1848660"/>
            <a:ext cx="2264228" cy="243305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143281276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Picture Placeholder 4"/>
          <p:cNvSpPr>
            <a:spLocks noGrp="1"/>
          </p:cNvSpPr>
          <p:nvPr>
            <p:ph type="pic" sz="quarter" idx="17" hasCustomPrompt="1"/>
          </p:nvPr>
        </p:nvSpPr>
        <p:spPr>
          <a:xfrm>
            <a:off x="1866901" y="1181100"/>
            <a:ext cx="1406070" cy="1406070"/>
          </a:xfrm>
          <a:prstGeom prst="ellipse">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6" name="Oval 5"/>
          <p:cNvSpPr/>
          <p:nvPr userDrawn="1"/>
        </p:nvSpPr>
        <p:spPr>
          <a:xfrm>
            <a:off x="1448707" y="762906"/>
            <a:ext cx="2242457" cy="2242457"/>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354718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1000025"/>
            <a:ext cx="4229100" cy="1621619"/>
          </a:xfrm>
        </p:spPr>
        <p:txBody>
          <a:bodyPr/>
          <a:lstStyle>
            <a:lvl1pPr>
              <a:defRPr sz="3600"/>
            </a:lvl1pPr>
          </a:lstStyle>
          <a:p>
            <a:r>
              <a:rPr lang="en-US" dirty="0"/>
              <a:t>CLICK TO EDIT MASTER TITLE STYLE</a:t>
            </a:r>
          </a:p>
        </p:txBody>
      </p:sp>
      <p:sp>
        <p:nvSpPr>
          <p:cNvPr id="6" name="Picture Placeholder 4"/>
          <p:cNvSpPr>
            <a:spLocks noGrp="1"/>
          </p:cNvSpPr>
          <p:nvPr>
            <p:ph type="pic" sz="quarter" idx="11" hasCustomPrompt="1"/>
          </p:nvPr>
        </p:nvSpPr>
        <p:spPr>
          <a:xfrm>
            <a:off x="0" y="2358570"/>
            <a:ext cx="12192000" cy="4499429"/>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extLst>
      <p:ext uri="{BB962C8B-B14F-4D97-AF65-F5344CB8AC3E}">
        <p14:creationId xmlns:p14="http://schemas.microsoft.com/office/powerpoint/2010/main" val="206035050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1000025"/>
            <a:ext cx="4229100" cy="1621619"/>
          </a:xfrm>
        </p:spPr>
        <p:txBody>
          <a:bodyPr/>
          <a:lstStyle>
            <a:lvl1pPr>
              <a:defRPr sz="3600"/>
            </a:lvl1pPr>
          </a:lstStyle>
          <a:p>
            <a:r>
              <a:rPr lang="en-US" dirty="0"/>
              <a:t>CLICK TO EDIT MASTER TITLE STYLE</a:t>
            </a:r>
          </a:p>
        </p:txBody>
      </p:sp>
      <p:sp>
        <p:nvSpPr>
          <p:cNvPr id="10" name="Picture Placeholder 4"/>
          <p:cNvSpPr>
            <a:spLocks noGrp="1"/>
          </p:cNvSpPr>
          <p:nvPr>
            <p:ph type="pic" sz="quarter" idx="17" hasCustomPrompt="1"/>
          </p:nvPr>
        </p:nvSpPr>
        <p:spPr>
          <a:xfrm>
            <a:off x="1866901"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1" name="Picture Placeholder 4"/>
          <p:cNvSpPr>
            <a:spLocks noGrp="1"/>
          </p:cNvSpPr>
          <p:nvPr>
            <p:ph type="pic" sz="quarter" idx="18" hasCustomPrompt="1"/>
          </p:nvPr>
        </p:nvSpPr>
        <p:spPr>
          <a:xfrm>
            <a:off x="3943351"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2" name="Picture Placeholder 4"/>
          <p:cNvSpPr>
            <a:spLocks noGrp="1"/>
          </p:cNvSpPr>
          <p:nvPr>
            <p:ph type="pic" sz="quarter" idx="19" hasCustomPrompt="1"/>
          </p:nvPr>
        </p:nvSpPr>
        <p:spPr>
          <a:xfrm>
            <a:off x="6019801"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3" name="Picture Placeholder 4"/>
          <p:cNvSpPr>
            <a:spLocks noGrp="1"/>
          </p:cNvSpPr>
          <p:nvPr>
            <p:ph type="pic" sz="quarter" idx="20" hasCustomPrompt="1"/>
          </p:nvPr>
        </p:nvSpPr>
        <p:spPr>
          <a:xfrm>
            <a:off x="8096251"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4" name="Picture Placeholder 4"/>
          <p:cNvSpPr>
            <a:spLocks noGrp="1"/>
          </p:cNvSpPr>
          <p:nvPr>
            <p:ph type="pic" sz="quarter" idx="21" hasCustomPrompt="1"/>
          </p:nvPr>
        </p:nvSpPr>
        <p:spPr>
          <a:xfrm>
            <a:off x="10172700" y="2770416"/>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5" name="Picture Placeholder 4"/>
          <p:cNvSpPr>
            <a:spLocks noGrp="1"/>
          </p:cNvSpPr>
          <p:nvPr>
            <p:ph type="pic" sz="quarter" idx="22" hasCustomPrompt="1"/>
          </p:nvPr>
        </p:nvSpPr>
        <p:spPr>
          <a:xfrm>
            <a:off x="1866901"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6" name="Picture Placeholder 4"/>
          <p:cNvSpPr>
            <a:spLocks noGrp="1"/>
          </p:cNvSpPr>
          <p:nvPr>
            <p:ph type="pic" sz="quarter" idx="23" hasCustomPrompt="1"/>
          </p:nvPr>
        </p:nvSpPr>
        <p:spPr>
          <a:xfrm>
            <a:off x="3943351"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7" name="Picture Placeholder 4"/>
          <p:cNvSpPr>
            <a:spLocks noGrp="1"/>
          </p:cNvSpPr>
          <p:nvPr>
            <p:ph type="pic" sz="quarter" idx="24" hasCustomPrompt="1"/>
          </p:nvPr>
        </p:nvSpPr>
        <p:spPr>
          <a:xfrm>
            <a:off x="6019801"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8" name="Picture Placeholder 4"/>
          <p:cNvSpPr>
            <a:spLocks noGrp="1"/>
          </p:cNvSpPr>
          <p:nvPr>
            <p:ph type="pic" sz="quarter" idx="25" hasCustomPrompt="1"/>
          </p:nvPr>
        </p:nvSpPr>
        <p:spPr>
          <a:xfrm>
            <a:off x="8096251"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9" name="Picture Placeholder 4"/>
          <p:cNvSpPr>
            <a:spLocks noGrp="1"/>
          </p:cNvSpPr>
          <p:nvPr>
            <p:ph type="pic" sz="quarter" idx="26" hasCustomPrompt="1"/>
          </p:nvPr>
        </p:nvSpPr>
        <p:spPr>
          <a:xfrm>
            <a:off x="10172700" y="4838700"/>
            <a:ext cx="2019300" cy="20193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1000025"/>
            <a:ext cx="4229100" cy="1621619"/>
          </a:xfrm>
        </p:spPr>
        <p:txBody>
          <a:bodyPr/>
          <a:lstStyle>
            <a:lvl1pPr>
              <a:defRPr sz="3600"/>
            </a:lvl1pPr>
          </a:lstStyle>
          <a:p>
            <a:r>
              <a:rPr lang="en-US" dirty="0"/>
              <a:t>CLICK TO EDIT MASTER TITLE STYLE</a:t>
            </a:r>
          </a:p>
        </p:txBody>
      </p:sp>
      <p:sp>
        <p:nvSpPr>
          <p:cNvPr id="10" name="Picture Placeholder 4"/>
          <p:cNvSpPr>
            <a:spLocks noGrp="1"/>
          </p:cNvSpPr>
          <p:nvPr>
            <p:ph type="pic" sz="quarter" idx="17" hasCustomPrompt="1"/>
          </p:nvPr>
        </p:nvSpPr>
        <p:spPr>
          <a:xfrm>
            <a:off x="1866901"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1" name="Picture Placeholder 4"/>
          <p:cNvSpPr>
            <a:spLocks noGrp="1"/>
          </p:cNvSpPr>
          <p:nvPr>
            <p:ph type="pic" sz="quarter" idx="18" hasCustomPrompt="1"/>
          </p:nvPr>
        </p:nvSpPr>
        <p:spPr>
          <a:xfrm>
            <a:off x="3943351"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2" name="Picture Placeholder 4"/>
          <p:cNvSpPr>
            <a:spLocks noGrp="1"/>
          </p:cNvSpPr>
          <p:nvPr>
            <p:ph type="pic" sz="quarter" idx="19" hasCustomPrompt="1"/>
          </p:nvPr>
        </p:nvSpPr>
        <p:spPr>
          <a:xfrm>
            <a:off x="6019801"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3" name="Picture Placeholder 4"/>
          <p:cNvSpPr>
            <a:spLocks noGrp="1"/>
          </p:cNvSpPr>
          <p:nvPr>
            <p:ph type="pic" sz="quarter" idx="20" hasCustomPrompt="1"/>
          </p:nvPr>
        </p:nvSpPr>
        <p:spPr>
          <a:xfrm>
            <a:off x="8096251"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14" name="Picture Placeholder 4"/>
          <p:cNvSpPr>
            <a:spLocks noGrp="1"/>
          </p:cNvSpPr>
          <p:nvPr>
            <p:ph type="pic" sz="quarter" idx="21" hasCustomPrompt="1"/>
          </p:nvPr>
        </p:nvSpPr>
        <p:spPr>
          <a:xfrm>
            <a:off x="10172700" y="2770416"/>
            <a:ext cx="2019300" cy="4087584"/>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Номер слайда 21"/>
          <p:cNvSpPr txBox="1">
            <a:spLocks/>
          </p:cNvSpPr>
          <p:nvPr userDrawn="1"/>
        </p:nvSpPr>
        <p:spPr>
          <a:xfrm>
            <a:off x="388273" y="65712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pPr/>
              <a:t>‹#›</a:t>
            </a:fld>
            <a:endParaRPr lang="en-US" dirty="0"/>
          </a:p>
        </p:txBody>
      </p:sp>
      <p:sp>
        <p:nvSpPr>
          <p:cNvPr id="6" name="Title 4"/>
          <p:cNvSpPr>
            <a:spLocks noGrp="1"/>
          </p:cNvSpPr>
          <p:nvPr>
            <p:ph type="title" hasCustomPrompt="1"/>
          </p:nvPr>
        </p:nvSpPr>
        <p:spPr>
          <a:xfrm>
            <a:off x="1866899" y="4517240"/>
            <a:ext cx="8046357" cy="2438731"/>
          </a:xfrm>
        </p:spPr>
        <p:txBody>
          <a:bodyPr/>
          <a:lstStyle>
            <a:lvl1pPr>
              <a:defRPr sz="5400"/>
            </a:lvl1pPr>
          </a:lstStyle>
          <a:p>
            <a:r>
              <a:rPr lang="en-US" dirty="0"/>
              <a:t>CLICK TO EDIT MASTER TITLE STYLE</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Номер слайда 21"/>
          <p:cNvSpPr txBox="1">
            <a:spLocks/>
          </p:cNvSpPr>
          <p:nvPr userDrawn="1"/>
        </p:nvSpPr>
        <p:spPr>
          <a:xfrm>
            <a:off x="235873" y="64188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pPr/>
              <a:t>‹#›</a:t>
            </a:fld>
            <a:endParaRPr lang="en-US" dirty="0"/>
          </a:p>
        </p:txBody>
      </p:sp>
      <p:cxnSp>
        <p:nvCxnSpPr>
          <p:cNvPr id="6" name="Straight Connector 5"/>
          <p:cNvCxnSpPr/>
          <p:nvPr userDrawn="1"/>
        </p:nvCxnSpPr>
        <p:spPr>
          <a:xfrm>
            <a:off x="98548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 name="Title 4"/>
          <p:cNvSpPr>
            <a:spLocks noGrp="1"/>
          </p:cNvSpPr>
          <p:nvPr>
            <p:ph type="title" hasCustomPrompt="1"/>
          </p:nvPr>
        </p:nvSpPr>
        <p:spPr>
          <a:xfrm>
            <a:off x="1866900" y="996124"/>
            <a:ext cx="4229100" cy="1621619"/>
          </a:xfrm>
        </p:spPr>
        <p:txBody>
          <a:bodyPr/>
          <a:lstStyle>
            <a:lvl1pPr>
              <a:defRPr sz="3600"/>
            </a:lvl1pPr>
          </a:lstStyle>
          <a:p>
            <a:r>
              <a:rPr lang="en-US" dirty="0"/>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4" name="Picture Placeholder 4"/>
          <p:cNvSpPr>
            <a:spLocks noGrp="1"/>
          </p:cNvSpPr>
          <p:nvPr>
            <p:ph type="pic" sz="quarter" idx="11" hasCustomPrompt="1"/>
          </p:nvPr>
        </p:nvSpPr>
        <p:spPr>
          <a:xfrm>
            <a:off x="0" y="0"/>
            <a:ext cx="12192000" cy="6858000"/>
          </a:xfrm>
          <a:prstGeom prst="rect">
            <a:avLst/>
          </a:prstGeom>
          <a:pattFill prst="pct10">
            <a:fgClr>
              <a:schemeClr val="tx1"/>
            </a:fgClr>
            <a:bgClr>
              <a:schemeClr val="bg1"/>
            </a:bgClr>
          </a:pattFill>
        </p:spPr>
        <p:txBody>
          <a:bodyPr anchor="ctr">
            <a:normAutofit/>
          </a:bodyPr>
          <a:lstStyle>
            <a:lvl1pPr algn="ctr">
              <a:defRPr sz="1000" b="1" baseline="0"/>
            </a:lvl1pPr>
          </a:lstStyle>
          <a:p>
            <a:r>
              <a:rPr lang="en-US" dirty="0"/>
              <a:t>Drag &amp; Drop Image</a:t>
            </a:r>
          </a:p>
        </p:txBody>
      </p:sp>
      <p:sp>
        <p:nvSpPr>
          <p:cNvPr id="5" name="Номер слайда 21"/>
          <p:cNvSpPr txBox="1">
            <a:spLocks/>
          </p:cNvSpPr>
          <p:nvPr userDrawn="1"/>
        </p:nvSpPr>
        <p:spPr>
          <a:xfrm>
            <a:off x="235873" y="6418877"/>
            <a:ext cx="513735" cy="227164"/>
          </a:xfrm>
          <a:prstGeom prst="rect">
            <a:avLst/>
          </a:prstGeom>
          <a:noFill/>
        </p:spPr>
        <p:txBody>
          <a:bodyPr vert="horz" lIns="0" tIns="0" rIns="0" bIns="0" rtlCol="0" anchor="ctr"/>
          <a:lstStyle>
            <a:defPPr>
              <a:defRPr lang="en-US"/>
            </a:defPPr>
            <a:lvl1pPr marL="0" algn="ctr" defTabSz="914330" rtl="0" eaLnBrk="1" latinLnBrk="0" hangingPunct="1">
              <a:defRPr sz="1000" b="0" i="0" kern="1200">
                <a:solidFill>
                  <a:schemeClr val="tx1">
                    <a:alpha val="70000"/>
                  </a:schemeClr>
                </a:solidFill>
                <a:latin typeface="Montserrat Medium" charset="0"/>
                <a:ea typeface="Montserrat Medium" charset="0"/>
                <a:cs typeface="Montserrat Medium" charset="0"/>
              </a:defRPr>
            </a:lvl1pPr>
            <a:lvl2pPr marL="457165" algn="l" defTabSz="914330" rtl="0" eaLnBrk="1" latinLnBrk="0" hangingPunct="1">
              <a:defRPr sz="1800" kern="1200">
                <a:solidFill>
                  <a:schemeClr val="tx1"/>
                </a:solidFill>
                <a:latin typeface="+mn-lt"/>
                <a:ea typeface="+mn-ea"/>
                <a:cs typeface="+mn-cs"/>
              </a:defRPr>
            </a:lvl2pPr>
            <a:lvl3pPr marL="914330" algn="l" defTabSz="914330" rtl="0" eaLnBrk="1" latinLnBrk="0" hangingPunct="1">
              <a:defRPr sz="1800" kern="1200">
                <a:solidFill>
                  <a:schemeClr val="tx1"/>
                </a:solidFill>
                <a:latin typeface="+mn-lt"/>
                <a:ea typeface="+mn-ea"/>
                <a:cs typeface="+mn-cs"/>
              </a:defRPr>
            </a:lvl3pPr>
            <a:lvl4pPr marL="1371495" algn="l" defTabSz="914330" rtl="0" eaLnBrk="1" latinLnBrk="0" hangingPunct="1">
              <a:defRPr sz="1800" kern="1200">
                <a:solidFill>
                  <a:schemeClr val="tx1"/>
                </a:solidFill>
                <a:latin typeface="+mn-lt"/>
                <a:ea typeface="+mn-ea"/>
                <a:cs typeface="+mn-cs"/>
              </a:defRPr>
            </a:lvl4pPr>
            <a:lvl5pPr marL="1828660" algn="l" defTabSz="914330" rtl="0" eaLnBrk="1" latinLnBrk="0" hangingPunct="1">
              <a:defRPr sz="1800" kern="1200">
                <a:solidFill>
                  <a:schemeClr val="tx1"/>
                </a:solidFill>
                <a:latin typeface="+mn-lt"/>
                <a:ea typeface="+mn-ea"/>
                <a:cs typeface="+mn-cs"/>
              </a:defRPr>
            </a:lvl5pPr>
            <a:lvl6pPr marL="2285825" algn="l" defTabSz="914330" rtl="0" eaLnBrk="1" latinLnBrk="0" hangingPunct="1">
              <a:defRPr sz="1800" kern="1200">
                <a:solidFill>
                  <a:schemeClr val="tx1"/>
                </a:solidFill>
                <a:latin typeface="+mn-lt"/>
                <a:ea typeface="+mn-ea"/>
                <a:cs typeface="+mn-cs"/>
              </a:defRPr>
            </a:lvl6pPr>
            <a:lvl7pPr marL="2742990" algn="l" defTabSz="914330" rtl="0" eaLnBrk="1" latinLnBrk="0" hangingPunct="1">
              <a:defRPr sz="1800" kern="1200">
                <a:solidFill>
                  <a:schemeClr val="tx1"/>
                </a:solidFill>
                <a:latin typeface="+mn-lt"/>
                <a:ea typeface="+mn-ea"/>
                <a:cs typeface="+mn-cs"/>
              </a:defRPr>
            </a:lvl7pPr>
            <a:lvl8pPr marL="3200155" algn="l" defTabSz="914330" rtl="0" eaLnBrk="1" latinLnBrk="0" hangingPunct="1">
              <a:defRPr sz="1800" kern="1200">
                <a:solidFill>
                  <a:schemeClr val="tx1"/>
                </a:solidFill>
                <a:latin typeface="+mn-lt"/>
                <a:ea typeface="+mn-ea"/>
                <a:cs typeface="+mn-cs"/>
              </a:defRPr>
            </a:lvl8pPr>
            <a:lvl9pPr marL="3657320" algn="l" defTabSz="914330" rtl="0" eaLnBrk="1" latinLnBrk="0" hangingPunct="1">
              <a:defRPr sz="1800" kern="1200">
                <a:solidFill>
                  <a:schemeClr val="tx1"/>
                </a:solidFill>
                <a:latin typeface="+mn-lt"/>
                <a:ea typeface="+mn-ea"/>
                <a:cs typeface="+mn-cs"/>
              </a:defRPr>
            </a:lvl9pPr>
          </a:lstStyle>
          <a:p>
            <a:fld id="{D8D877B3-D348-4611-9BDB-C5374591D951}" type="slidenum">
              <a:rPr lang="en-US" smtClean="0">
                <a:solidFill>
                  <a:schemeClr val="bg1">
                    <a:alpha val="70000"/>
                  </a:schemeClr>
                </a:solidFill>
              </a:rPr>
              <a:pPr/>
              <a:t>‹#›</a:t>
            </a:fld>
            <a:endParaRPr lang="en-US" dirty="0">
              <a:solidFill>
                <a:schemeClr val="bg1">
                  <a:alpha val="70000"/>
                </a:schemeClr>
              </a:solidFill>
            </a:endParaRPr>
          </a:p>
        </p:txBody>
      </p:sp>
      <p:cxnSp>
        <p:nvCxnSpPr>
          <p:cNvPr id="6" name="Straight Connector 5"/>
          <p:cNvCxnSpPr/>
          <p:nvPr userDrawn="1"/>
        </p:nvCxnSpPr>
        <p:spPr>
          <a:xfrm>
            <a:off x="98548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userDrawn="1"/>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userDrawn="1"/>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9" name="Title 4"/>
          <p:cNvSpPr>
            <a:spLocks noGrp="1"/>
          </p:cNvSpPr>
          <p:nvPr>
            <p:ph type="title" hasCustomPrompt="1"/>
          </p:nvPr>
        </p:nvSpPr>
        <p:spPr>
          <a:xfrm>
            <a:off x="1866900" y="996124"/>
            <a:ext cx="4229100" cy="1621619"/>
          </a:xfrm>
        </p:spPr>
        <p:txBody>
          <a:bodyPr/>
          <a:lstStyle>
            <a:lvl1pPr>
              <a:defRPr sz="3600">
                <a:solidFill>
                  <a:schemeClr val="bg1"/>
                </a:solidFill>
              </a:defRPr>
            </a:lvl1pPr>
          </a:lstStyle>
          <a:p>
            <a:r>
              <a:rPr lang="en-US" dirty="0"/>
              <a:t>CLICK TO EDIT MASTER TITLE STYLE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sz="1000"/>
            </a:lvl1p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2500438"/>
            <a:ext cx="4229100" cy="1857123"/>
          </a:xfrm>
        </p:spPr>
        <p:txBody>
          <a:bodyPr/>
          <a:lstStyle/>
          <a:p>
            <a:r>
              <a:rPr lang="en-US" dirty="0"/>
              <a:t>CLICK TO EDIT MASTER TITLE STYLE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8D877B3-D348-4611-9BDB-C5374591D951}" type="slidenum">
              <a:rPr lang="en-US" smtClean="0"/>
              <a:pPr/>
              <a:t>‹#›</a:t>
            </a:fld>
            <a:endParaRPr lang="en-US" dirty="0"/>
          </a:p>
        </p:txBody>
      </p:sp>
      <p:sp>
        <p:nvSpPr>
          <p:cNvPr id="5" name="Title 4"/>
          <p:cNvSpPr>
            <a:spLocks noGrp="1"/>
          </p:cNvSpPr>
          <p:nvPr>
            <p:ph type="title" hasCustomPrompt="1"/>
          </p:nvPr>
        </p:nvSpPr>
        <p:spPr>
          <a:xfrm>
            <a:off x="1866900" y="2618190"/>
            <a:ext cx="4229100" cy="1621619"/>
          </a:xfrm>
        </p:spPr>
        <p:txBody>
          <a:bodyPr/>
          <a:lstStyle>
            <a:lvl1pPr>
              <a:defRPr sz="3600"/>
            </a:lvl1pPr>
          </a:lstStyle>
          <a:p>
            <a:r>
              <a:rPr lang="en-US" dirty="0"/>
              <a:t>CLICK TO EDIT MASTER TITLE STYLE</a:t>
            </a: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866900" y="994934"/>
            <a:ext cx="9753600" cy="1487862"/>
          </a:xfrm>
          <a:prstGeom prst="rect">
            <a:avLst/>
          </a:prstGeom>
          <a:effectLst/>
        </p:spPr>
        <p:txBody>
          <a:bodyPr vert="horz" lIns="0" tIns="192024" rIns="0" bIns="0" rtlCol="0" anchor="t" anchorCtr="0">
            <a:noAutofit/>
          </a:bodyPr>
          <a:lstStyle/>
          <a:p>
            <a:r>
              <a:rPr lang="en-US" dirty="0"/>
              <a:t>YOUR TITLE HERE</a:t>
            </a:r>
          </a:p>
        </p:txBody>
      </p:sp>
      <p:sp>
        <p:nvSpPr>
          <p:cNvPr id="6" name="Номер слайда 21"/>
          <p:cNvSpPr>
            <a:spLocks noGrp="1"/>
          </p:cNvSpPr>
          <p:nvPr>
            <p:ph type="sldNum" sz="quarter" idx="4"/>
          </p:nvPr>
        </p:nvSpPr>
        <p:spPr>
          <a:xfrm>
            <a:off x="235873" y="6418877"/>
            <a:ext cx="513735" cy="227164"/>
          </a:xfrm>
          <a:prstGeom prst="rect">
            <a:avLst/>
          </a:prstGeom>
          <a:noFill/>
        </p:spPr>
        <p:txBody>
          <a:bodyPr vert="horz" lIns="0" tIns="0" rIns="0" bIns="0" rtlCol="0" anchor="ctr"/>
          <a:lstStyle>
            <a:lvl1pPr algn="ctr">
              <a:defRPr sz="1000" b="0" i="0">
                <a:solidFill>
                  <a:schemeClr val="tx1">
                    <a:alpha val="70000"/>
                  </a:schemeClr>
                </a:solidFill>
                <a:latin typeface="Montserrat Medium" charset="0"/>
                <a:ea typeface="Montserrat Medium" charset="0"/>
                <a:cs typeface="Montserrat Medium" charset="0"/>
              </a:defRPr>
            </a:lvl1pPr>
          </a:lstStyle>
          <a:p>
            <a:fld id="{D8D877B3-D348-4611-9BDB-C5374591D951}" type="slidenum">
              <a:rPr lang="en-US" smtClean="0"/>
              <a:pPr/>
              <a:t>‹#›</a:t>
            </a:fld>
            <a:endParaRPr lang="en-US" dirty="0"/>
          </a:p>
        </p:txBody>
      </p:sp>
      <p:sp>
        <p:nvSpPr>
          <p:cNvPr id="11" name="Text Placeholder 10"/>
          <p:cNvSpPr>
            <a:spLocks noGrp="1"/>
          </p:cNvSpPr>
          <p:nvPr>
            <p:ph type="body" idx="1"/>
          </p:nvPr>
        </p:nvSpPr>
        <p:spPr>
          <a:xfrm>
            <a:off x="1866900" y="2514600"/>
            <a:ext cx="9753600" cy="3110442"/>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9" name="Straight Connector 8"/>
          <p:cNvCxnSpPr/>
          <p:nvPr userDrawn="1"/>
        </p:nvCxnSpPr>
        <p:spPr>
          <a:xfrm>
            <a:off x="985480" y="0"/>
            <a:ext cx="0" cy="685800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userDrawn="1"/>
        </p:nvCxnSpPr>
        <p:spPr>
          <a:xfrm>
            <a:off x="468887"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userDrawn="1"/>
        </p:nvCxnSpPr>
        <p:spPr>
          <a:xfrm>
            <a:off x="516593" y="3262747"/>
            <a:ext cx="0" cy="344978"/>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184672"/>
      </p:ext>
    </p:extLst>
  </p:cSld>
  <p:clrMap bg1="lt1" tx1="dk1" bg2="lt2" tx2="dk2" accent1="accent1" accent2="accent2" accent3="accent3" accent4="accent4" accent5="accent5" accent6="accent6" hlink="hlink" folHlink="folHlink"/>
  <p:sldLayoutIdLst>
    <p:sldLayoutId id="2147484008" r:id="rId1"/>
    <p:sldLayoutId id="2147484018" r:id="rId2"/>
    <p:sldLayoutId id="2147484009" r:id="rId3"/>
    <p:sldLayoutId id="2147484023" r:id="rId4"/>
    <p:sldLayoutId id="2147484035" r:id="rId5"/>
    <p:sldLayoutId id="2147484022" r:id="rId6"/>
    <p:sldLayoutId id="2147484043" r:id="rId7"/>
    <p:sldLayoutId id="2147484010" r:id="rId8"/>
    <p:sldLayoutId id="2147484011" r:id="rId9"/>
    <p:sldLayoutId id="2147484012" r:id="rId10"/>
    <p:sldLayoutId id="2147484052" r:id="rId11"/>
    <p:sldLayoutId id="2147484053" r:id="rId12"/>
    <p:sldLayoutId id="2147484054" r:id="rId13"/>
    <p:sldLayoutId id="2147484019" r:id="rId14"/>
    <p:sldLayoutId id="2147484013" r:id="rId15"/>
    <p:sldLayoutId id="2147484014" r:id="rId16"/>
    <p:sldLayoutId id="2147484015" r:id="rId17"/>
    <p:sldLayoutId id="2147484016" r:id="rId18"/>
    <p:sldLayoutId id="2147484017" r:id="rId19"/>
    <p:sldLayoutId id="2147484020" r:id="rId20"/>
    <p:sldLayoutId id="2147484021" r:id="rId21"/>
    <p:sldLayoutId id="2147484024" r:id="rId22"/>
    <p:sldLayoutId id="2147484025" r:id="rId23"/>
    <p:sldLayoutId id="2147484026" r:id="rId24"/>
    <p:sldLayoutId id="2147484027" r:id="rId25"/>
    <p:sldLayoutId id="2147484028" r:id="rId26"/>
    <p:sldLayoutId id="2147484029" r:id="rId27"/>
    <p:sldLayoutId id="2147484030" r:id="rId28"/>
    <p:sldLayoutId id="2147484031" r:id="rId29"/>
    <p:sldLayoutId id="2147484047" r:id="rId30"/>
    <p:sldLayoutId id="2147484032" r:id="rId31"/>
    <p:sldLayoutId id="2147484048" r:id="rId32"/>
    <p:sldLayoutId id="2147484033" r:id="rId33"/>
    <p:sldLayoutId id="2147484034" r:id="rId34"/>
    <p:sldLayoutId id="2147484036" r:id="rId35"/>
    <p:sldLayoutId id="2147484037" r:id="rId36"/>
    <p:sldLayoutId id="2147484038" r:id="rId37"/>
    <p:sldLayoutId id="2147484039" r:id="rId38"/>
    <p:sldLayoutId id="2147484040" r:id="rId39"/>
    <p:sldLayoutId id="2147484051" r:id="rId40"/>
    <p:sldLayoutId id="2147484041" r:id="rId41"/>
    <p:sldLayoutId id="2147484044" r:id="rId42"/>
    <p:sldLayoutId id="2147484042" r:id="rId43"/>
    <p:sldLayoutId id="2147484045" r:id="rId44"/>
    <p:sldLayoutId id="2147484046" r:id="rId45"/>
    <p:sldLayoutId id="2147484049" r:id="rId46"/>
    <p:sldLayoutId id="2147484050" r:id="rId47"/>
  </p:sldLayoutIdLst>
  <p:hf hdr="0" ftr="0" dt="0"/>
  <p:txStyles>
    <p:title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p:titleStyle>
    <p:bodyStyle>
      <a:lvl1pPr marL="0" indent="0" algn="l" defTabSz="914318" rtl="0" eaLnBrk="1" latinLnBrk="0" hangingPunct="1">
        <a:lnSpc>
          <a:spcPct val="120000"/>
        </a:lnSpc>
        <a:spcBef>
          <a:spcPts val="1000"/>
        </a:spcBef>
        <a:buFont typeface="Arial" panose="020B0604020202020204" pitchFamily="34" charset="0"/>
        <a:buNone/>
        <a:defRPr sz="2800" kern="1200">
          <a:solidFill>
            <a:schemeClr val="tx1"/>
          </a:solidFill>
          <a:latin typeface="+mn-lt"/>
          <a:ea typeface="+mn-ea"/>
          <a:cs typeface="+mn-cs"/>
        </a:defRPr>
      </a:lvl1pPr>
      <a:lvl2pPr marL="0" indent="0" algn="l" defTabSz="914318" rtl="0" eaLnBrk="1" latinLnBrk="0" hangingPunct="1">
        <a:lnSpc>
          <a:spcPct val="120000"/>
        </a:lnSpc>
        <a:spcBef>
          <a:spcPts val="499"/>
        </a:spcBef>
        <a:buFont typeface="Arial" panose="020B0604020202020204" pitchFamily="34" charset="0"/>
        <a:buNone/>
        <a:defRPr sz="1800" kern="1200">
          <a:solidFill>
            <a:schemeClr val="tx1"/>
          </a:solidFill>
          <a:latin typeface="+mn-lt"/>
          <a:ea typeface="+mn-ea"/>
          <a:cs typeface="+mn-cs"/>
        </a:defRPr>
      </a:lvl2pPr>
      <a:lvl3pPr marL="0" indent="0" algn="l" defTabSz="914318" rtl="0" eaLnBrk="1" latinLnBrk="0" hangingPunct="1">
        <a:lnSpc>
          <a:spcPct val="120000"/>
        </a:lnSpc>
        <a:spcBef>
          <a:spcPts val="499"/>
        </a:spcBef>
        <a:buFont typeface="Arial" panose="020B0604020202020204" pitchFamily="34" charset="0"/>
        <a:buNone/>
        <a:defRPr sz="1200" kern="1200">
          <a:solidFill>
            <a:schemeClr val="tx1"/>
          </a:solidFill>
          <a:latin typeface="+mn-lt"/>
          <a:ea typeface="+mn-ea"/>
          <a:cs typeface="+mn-cs"/>
        </a:defRPr>
      </a:lvl3pPr>
      <a:lvl4pPr marL="0" indent="0" algn="l" defTabSz="914318" rtl="0" eaLnBrk="1" latinLnBrk="0" hangingPunct="1">
        <a:lnSpc>
          <a:spcPct val="120000"/>
        </a:lnSpc>
        <a:spcBef>
          <a:spcPts val="499"/>
        </a:spcBef>
        <a:buFont typeface="Arial" panose="020B0604020202020204" pitchFamily="34" charset="0"/>
        <a:buNone/>
        <a:defRPr sz="1000" kern="1200">
          <a:solidFill>
            <a:schemeClr val="tx1">
              <a:alpha val="70000"/>
            </a:schemeClr>
          </a:solidFill>
          <a:latin typeface="+mn-lt"/>
          <a:ea typeface="+mn-ea"/>
          <a:cs typeface="+mn-cs"/>
        </a:defRPr>
      </a:lvl4pPr>
      <a:lvl5pPr marL="0" indent="0" algn="l" defTabSz="914318" rtl="0" eaLnBrk="1" latinLnBrk="0" hangingPunct="1">
        <a:lnSpc>
          <a:spcPct val="120000"/>
        </a:lnSpc>
        <a:spcBef>
          <a:spcPts val="499"/>
        </a:spcBef>
        <a:buFont typeface="Arial" panose="020B0604020202020204" pitchFamily="34" charset="0"/>
        <a:buNone/>
        <a:defRPr sz="1000" kern="1200" baseline="0">
          <a:solidFill>
            <a:schemeClr val="tx1">
              <a:alpha val="50000"/>
            </a:schemeClr>
          </a:solidFill>
          <a:latin typeface="+mn-lt"/>
          <a:ea typeface="+mn-ea"/>
          <a:cs typeface="+mn-cs"/>
        </a:defRPr>
      </a:lvl5pPr>
      <a:lvl6pPr marL="251437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6pPr>
      <a:lvl7pPr marL="2971534"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7pPr>
      <a:lvl8pPr marL="3428692"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8pPr>
      <a:lvl9pPr marL="3885850" indent="-228580" algn="l" defTabSz="914318" rtl="0" eaLnBrk="1" latinLnBrk="0" hangingPunct="1">
        <a:lnSpc>
          <a:spcPct val="90000"/>
        </a:lnSpc>
        <a:spcBef>
          <a:spcPts val="499"/>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18" rtl="0" eaLnBrk="1" latinLnBrk="0" hangingPunct="1">
        <a:defRPr sz="1800" kern="1200">
          <a:solidFill>
            <a:schemeClr val="tx1"/>
          </a:solidFill>
          <a:latin typeface="+mn-lt"/>
          <a:ea typeface="+mn-ea"/>
          <a:cs typeface="+mn-cs"/>
        </a:defRPr>
      </a:lvl1pPr>
      <a:lvl2pPr marL="457159" algn="l" defTabSz="914318" rtl="0" eaLnBrk="1" latinLnBrk="0" hangingPunct="1">
        <a:defRPr sz="1800" kern="1200">
          <a:solidFill>
            <a:schemeClr val="tx1"/>
          </a:solidFill>
          <a:latin typeface="+mn-lt"/>
          <a:ea typeface="+mn-ea"/>
          <a:cs typeface="+mn-cs"/>
        </a:defRPr>
      </a:lvl2pPr>
      <a:lvl3pPr marL="914318" algn="l" defTabSz="914318" rtl="0" eaLnBrk="1" latinLnBrk="0" hangingPunct="1">
        <a:defRPr sz="1800" kern="1200">
          <a:solidFill>
            <a:schemeClr val="tx1"/>
          </a:solidFill>
          <a:latin typeface="+mn-lt"/>
          <a:ea typeface="+mn-ea"/>
          <a:cs typeface="+mn-cs"/>
        </a:defRPr>
      </a:lvl3pPr>
      <a:lvl4pPr marL="1371478" algn="l" defTabSz="914318" rtl="0" eaLnBrk="1" latinLnBrk="0" hangingPunct="1">
        <a:defRPr sz="1800" kern="1200">
          <a:solidFill>
            <a:schemeClr val="tx1"/>
          </a:solidFill>
          <a:latin typeface="+mn-lt"/>
          <a:ea typeface="+mn-ea"/>
          <a:cs typeface="+mn-cs"/>
        </a:defRPr>
      </a:lvl4pPr>
      <a:lvl5pPr marL="1828636" algn="l" defTabSz="914318" rtl="0" eaLnBrk="1" latinLnBrk="0" hangingPunct="1">
        <a:defRPr sz="1800" kern="1200">
          <a:solidFill>
            <a:schemeClr val="tx1"/>
          </a:solidFill>
          <a:latin typeface="+mn-lt"/>
          <a:ea typeface="+mn-ea"/>
          <a:cs typeface="+mn-cs"/>
        </a:defRPr>
      </a:lvl5pPr>
      <a:lvl6pPr marL="2285794" algn="l" defTabSz="914318" rtl="0" eaLnBrk="1" latinLnBrk="0" hangingPunct="1">
        <a:defRPr sz="1800" kern="1200">
          <a:solidFill>
            <a:schemeClr val="tx1"/>
          </a:solidFill>
          <a:latin typeface="+mn-lt"/>
          <a:ea typeface="+mn-ea"/>
          <a:cs typeface="+mn-cs"/>
        </a:defRPr>
      </a:lvl6pPr>
      <a:lvl7pPr marL="2742953" algn="l" defTabSz="914318" rtl="0" eaLnBrk="1" latinLnBrk="0" hangingPunct="1">
        <a:defRPr sz="1800" kern="1200">
          <a:solidFill>
            <a:schemeClr val="tx1"/>
          </a:solidFill>
          <a:latin typeface="+mn-lt"/>
          <a:ea typeface="+mn-ea"/>
          <a:cs typeface="+mn-cs"/>
        </a:defRPr>
      </a:lvl7pPr>
      <a:lvl8pPr marL="3200112" algn="l" defTabSz="914318" rtl="0" eaLnBrk="1" latinLnBrk="0" hangingPunct="1">
        <a:defRPr sz="1800" kern="1200">
          <a:solidFill>
            <a:schemeClr val="tx1"/>
          </a:solidFill>
          <a:latin typeface="+mn-lt"/>
          <a:ea typeface="+mn-ea"/>
          <a:cs typeface="+mn-cs"/>
        </a:defRPr>
      </a:lvl8pPr>
      <a:lvl9pPr marL="3657271" algn="l" defTabSz="914318"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0" pos="3840">
          <p15:clr>
            <a:srgbClr val="F26B43"/>
          </p15:clr>
        </p15:guide>
        <p15:guide id="1" orient="horz" pos="2160">
          <p15:clr>
            <a:srgbClr val="F26B43"/>
          </p15:clr>
        </p15:guide>
        <p15:guide id="28" pos="624" userDrawn="1">
          <p15:clr>
            <a:srgbClr val="F26B43"/>
          </p15:clr>
        </p15:guide>
        <p15:guide id="29" pos="7320" userDrawn="1">
          <p15:clr>
            <a:srgbClr val="F26B43"/>
          </p15:clr>
        </p15:guide>
        <p15:guide id="48" pos="1176" userDrawn="1">
          <p15:clr>
            <a:srgbClr val="F26B43"/>
          </p15:clr>
        </p15:guide>
        <p15:guide id="51" orient="horz" pos="74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5.xml"/></Relationships>
</file>

<file path=ppt/slides/_rels/slide1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linuxcommand.org/lc3_lts0090.php" TargetMode="External"/><Relationship Id="rId2" Type="http://schemas.openxmlformats.org/officeDocument/2006/relationships/hyperlink" Target="https://github.com/nguyenquangtin/developer-training" TargetMode="Externa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5.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p:sp>
      <p:sp>
        <p:nvSpPr>
          <p:cNvPr id="6" name="Rectangle 5"/>
          <p:cNvSpPr/>
          <p:nvPr/>
        </p:nvSpPr>
        <p:spPr>
          <a:xfrm>
            <a:off x="329514" y="329513"/>
            <a:ext cx="1219199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1</a:t>
            </a:fld>
            <a:endParaRPr lang="en-US" dirty="0">
              <a:solidFill>
                <a:schemeClr val="bg1">
                  <a:alpha val="70000"/>
                </a:schemeClr>
              </a:solidFill>
            </a:endParaRPr>
          </a:p>
        </p:txBody>
      </p:sp>
      <p:cxnSp>
        <p:nvCxnSpPr>
          <p:cNvPr id="7" name="Straight Connector 6"/>
          <p:cNvCxnSpPr/>
          <p:nvPr/>
        </p:nvCxnSpPr>
        <p:spPr>
          <a:xfrm>
            <a:off x="986110" y="0"/>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2788863"/>
            <a:ext cx="6544070" cy="1412843"/>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dirty="0">
                <a:solidFill>
                  <a:schemeClr val="bg1"/>
                </a:solidFill>
              </a:rPr>
              <a:t>DEVELOPER TRAINING</a:t>
            </a:r>
          </a:p>
          <a:p>
            <a:r>
              <a:rPr lang="en-US" dirty="0">
                <a:solidFill>
                  <a:schemeClr val="bg1"/>
                </a:solidFill>
              </a:rPr>
              <a:t>S1E1</a:t>
            </a:r>
          </a:p>
        </p:txBody>
      </p:sp>
      <p:sp>
        <p:nvSpPr>
          <p:cNvPr id="11" name="TextBox 10"/>
          <p:cNvSpPr txBox="1"/>
          <p:nvPr/>
        </p:nvSpPr>
        <p:spPr>
          <a:xfrm>
            <a:off x="1866900" y="4292711"/>
            <a:ext cx="4229100" cy="646331"/>
          </a:xfrm>
          <a:prstGeom prst="rect">
            <a:avLst/>
          </a:prstGeom>
          <a:noFill/>
        </p:spPr>
        <p:txBody>
          <a:bodyPr wrap="square" lIns="0" rIns="0" rtlCol="0">
            <a:spAutoFit/>
          </a:bodyPr>
          <a:lstStyle/>
          <a:p>
            <a:pPr>
              <a:lnSpc>
                <a:spcPct val="120000"/>
              </a:lnSpc>
            </a:pPr>
            <a:r>
              <a:rPr lang="en-US" sz="1000" dirty="0">
                <a:solidFill>
                  <a:schemeClr val="bg1">
                    <a:alpha val="80000"/>
                  </a:schemeClr>
                </a:solidFill>
              </a:rPr>
              <a:t>There are many variations of passages of Lorem Ipsum available, but the majority have suffered alteration in some form, by injected </a:t>
            </a:r>
            <a:r>
              <a:rPr lang="en-US" sz="1000" dirty="0" err="1">
                <a:solidFill>
                  <a:schemeClr val="bg1">
                    <a:alpha val="80000"/>
                  </a:schemeClr>
                </a:solidFill>
              </a:rPr>
              <a:t>humour</a:t>
            </a:r>
            <a:r>
              <a:rPr lang="en-US" sz="1000" dirty="0">
                <a:solidFill>
                  <a:schemeClr val="bg1">
                    <a:alpha val="80000"/>
                  </a:schemeClr>
                </a:solidFill>
              </a:rPr>
              <a:t>.</a:t>
            </a:r>
          </a:p>
        </p:txBody>
      </p:sp>
      <p:sp>
        <p:nvSpPr>
          <p:cNvPr id="12" name="Shape 3939"/>
          <p:cNvSpPr/>
          <p:nvPr/>
        </p:nvSpPr>
        <p:spPr>
          <a:xfrm rot="16200000">
            <a:off x="10464012" y="3237300"/>
            <a:ext cx="383397" cy="383397"/>
          </a:xfrm>
          <a:custGeom>
            <a:avLst/>
            <a:gdLst/>
            <a:ahLst/>
            <a:cxnLst>
              <a:cxn ang="0">
                <a:pos x="wd2" y="hd2"/>
              </a:cxn>
              <a:cxn ang="5400000">
                <a:pos x="wd2" y="hd2"/>
              </a:cxn>
              <a:cxn ang="10800000">
                <a:pos x="wd2" y="hd2"/>
              </a:cxn>
              <a:cxn ang="16200000">
                <a:pos x="wd2" y="hd2"/>
              </a:cxn>
            </a:cxnLst>
            <a:rect l="0" t="0" r="r" b="b"/>
            <a:pathLst>
              <a:path w="21600" h="21600" extrusionOk="0">
                <a:moveTo>
                  <a:pt x="12973" y="235"/>
                </a:moveTo>
                <a:cubicBezTo>
                  <a:pt x="12909" y="205"/>
                  <a:pt x="12839" y="184"/>
                  <a:pt x="12764" y="184"/>
                </a:cubicBezTo>
                <a:cubicBezTo>
                  <a:pt x="12492" y="184"/>
                  <a:pt x="12273" y="405"/>
                  <a:pt x="12273" y="675"/>
                </a:cubicBezTo>
                <a:cubicBezTo>
                  <a:pt x="12273" y="946"/>
                  <a:pt x="12492" y="1166"/>
                  <a:pt x="12764" y="1166"/>
                </a:cubicBezTo>
                <a:lnTo>
                  <a:pt x="12764" y="1179"/>
                </a:lnTo>
                <a:cubicBezTo>
                  <a:pt x="17245" y="2089"/>
                  <a:pt x="20618" y="6050"/>
                  <a:pt x="20618" y="10800"/>
                </a:cubicBezTo>
                <a:cubicBezTo>
                  <a:pt x="20618" y="16223"/>
                  <a:pt x="16223" y="20618"/>
                  <a:pt x="10800" y="20618"/>
                </a:cubicBezTo>
                <a:cubicBezTo>
                  <a:pt x="5377" y="20618"/>
                  <a:pt x="982" y="16223"/>
                  <a:pt x="982" y="10800"/>
                </a:cubicBezTo>
                <a:cubicBezTo>
                  <a:pt x="982" y="6050"/>
                  <a:pt x="4355" y="2089"/>
                  <a:pt x="8836" y="1179"/>
                </a:cubicBezTo>
                <a:lnTo>
                  <a:pt x="8836" y="1166"/>
                </a:lnTo>
                <a:cubicBezTo>
                  <a:pt x="9107" y="1166"/>
                  <a:pt x="9327" y="946"/>
                  <a:pt x="9327" y="675"/>
                </a:cubicBezTo>
                <a:cubicBezTo>
                  <a:pt x="9327" y="405"/>
                  <a:pt x="9107" y="184"/>
                  <a:pt x="8836" y="184"/>
                </a:cubicBezTo>
                <a:cubicBezTo>
                  <a:pt x="8761" y="184"/>
                  <a:pt x="8691" y="205"/>
                  <a:pt x="8626" y="235"/>
                </a:cubicBezTo>
                <a:cubicBezTo>
                  <a:pt x="3706" y="1243"/>
                  <a:pt x="0" y="5582"/>
                  <a:pt x="0" y="10800"/>
                </a:cubicBezTo>
                <a:cubicBezTo>
                  <a:pt x="0" y="16765"/>
                  <a:pt x="4835" y="21600"/>
                  <a:pt x="10800" y="21600"/>
                </a:cubicBezTo>
                <a:cubicBezTo>
                  <a:pt x="16765" y="21600"/>
                  <a:pt x="21600" y="16765"/>
                  <a:pt x="21600" y="10800"/>
                </a:cubicBezTo>
                <a:cubicBezTo>
                  <a:pt x="21600" y="5582"/>
                  <a:pt x="17893" y="1243"/>
                  <a:pt x="12973" y="235"/>
                </a:cubicBezTo>
                <a:moveTo>
                  <a:pt x="6873" y="9818"/>
                </a:moveTo>
                <a:cubicBezTo>
                  <a:pt x="6601" y="9818"/>
                  <a:pt x="6382" y="10038"/>
                  <a:pt x="6382" y="10309"/>
                </a:cubicBezTo>
                <a:cubicBezTo>
                  <a:pt x="6382" y="10445"/>
                  <a:pt x="6436" y="10568"/>
                  <a:pt x="6526" y="10656"/>
                </a:cubicBezTo>
                <a:lnTo>
                  <a:pt x="10453" y="14583"/>
                </a:lnTo>
                <a:cubicBezTo>
                  <a:pt x="10542" y="14673"/>
                  <a:pt x="10664" y="14727"/>
                  <a:pt x="10800" y="14727"/>
                </a:cubicBezTo>
                <a:cubicBezTo>
                  <a:pt x="10936" y="14727"/>
                  <a:pt x="11059" y="14673"/>
                  <a:pt x="11147" y="14583"/>
                </a:cubicBezTo>
                <a:lnTo>
                  <a:pt x="15074" y="10656"/>
                </a:lnTo>
                <a:cubicBezTo>
                  <a:pt x="15163" y="10568"/>
                  <a:pt x="15218" y="10445"/>
                  <a:pt x="15218" y="10309"/>
                </a:cubicBezTo>
                <a:cubicBezTo>
                  <a:pt x="15218" y="10038"/>
                  <a:pt x="14998" y="9818"/>
                  <a:pt x="14727" y="9818"/>
                </a:cubicBezTo>
                <a:cubicBezTo>
                  <a:pt x="14592" y="9818"/>
                  <a:pt x="14469" y="9874"/>
                  <a:pt x="14380" y="9962"/>
                </a:cubicBezTo>
                <a:lnTo>
                  <a:pt x="11291" y="13051"/>
                </a:lnTo>
                <a:lnTo>
                  <a:pt x="11291" y="491"/>
                </a:lnTo>
                <a:cubicBezTo>
                  <a:pt x="11291" y="220"/>
                  <a:pt x="11071" y="0"/>
                  <a:pt x="10800" y="0"/>
                </a:cubicBezTo>
                <a:cubicBezTo>
                  <a:pt x="10529" y="0"/>
                  <a:pt x="10309" y="220"/>
                  <a:pt x="10309" y="491"/>
                </a:cubicBezTo>
                <a:lnTo>
                  <a:pt x="10309" y="13051"/>
                </a:lnTo>
                <a:lnTo>
                  <a:pt x="7220" y="9962"/>
                </a:lnTo>
                <a:cubicBezTo>
                  <a:pt x="7132" y="9874"/>
                  <a:pt x="7009" y="9818"/>
                  <a:pt x="6873" y="9818"/>
                </a:cubicBezTo>
              </a:path>
            </a:pathLst>
          </a:custGeom>
          <a:solidFill>
            <a:schemeClr val="tx1"/>
          </a:solidFill>
          <a:ln w="12700">
            <a:miter lim="400000"/>
          </a:ln>
        </p:spPr>
        <p:txBody>
          <a:bodyPr lIns="38100" tIns="38100" rIns="38100" bIns="38100" anchor="ctr"/>
          <a:lstStyle/>
          <a:p>
            <a:endParaRPr>
              <a:solidFill>
                <a:prstClr val="black"/>
              </a:solidFill>
            </a:endParaRPr>
          </a:p>
        </p:txBody>
      </p:sp>
      <p:sp>
        <p:nvSpPr>
          <p:cNvPr id="13" name="Title 2"/>
          <p:cNvSpPr txBox="1">
            <a:spLocks/>
          </p:cNvSpPr>
          <p:nvPr/>
        </p:nvSpPr>
        <p:spPr>
          <a:xfrm>
            <a:off x="10578774" y="3185909"/>
            <a:ext cx="1041726" cy="42181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pPr algn="r"/>
            <a:r>
              <a:rPr lang="en-US" sz="1400" spc="300">
                <a:latin typeface="Montserrat" charset="0"/>
                <a:ea typeface="Montserrat" charset="0"/>
                <a:cs typeface="Montserrat" charset="0"/>
              </a:rPr>
              <a:t>NEXT</a:t>
            </a:r>
            <a:endParaRPr lang="en-US" sz="1400" spc="300" dirty="0">
              <a:solidFill>
                <a:srgbClr val="FF0000"/>
              </a:solidFill>
              <a:latin typeface="Montserrat" charset="0"/>
              <a:ea typeface="Montserrat" charset="0"/>
              <a:cs typeface="Montserrat" charset="0"/>
            </a:endParaRPr>
          </a:p>
        </p:txBody>
      </p:sp>
    </p:spTree>
    <p:extLst>
      <p:ext uri="{BB962C8B-B14F-4D97-AF65-F5344CB8AC3E}">
        <p14:creationId xmlns:p14="http://schemas.microsoft.com/office/powerpoint/2010/main" val="17731023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D14606-F9A0-1246-84B7-E55538C36CDB}"/>
              </a:ext>
            </a:extLst>
          </p:cNvPr>
          <p:cNvPicPr>
            <a:picLocks noChangeAspect="1"/>
          </p:cNvPicPr>
          <p:nvPr/>
        </p:nvPicPr>
        <p:blipFill>
          <a:blip r:embed="rId2"/>
          <a:stretch>
            <a:fillRect/>
          </a:stretch>
        </p:blipFill>
        <p:spPr>
          <a:xfrm>
            <a:off x="6732625" y="3597085"/>
            <a:ext cx="4605360" cy="2713235"/>
          </a:xfrm>
          <a:prstGeom prst="rect">
            <a:avLst/>
          </a:prstGeom>
        </p:spPr>
      </p:pic>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10</a:t>
            </a:fld>
            <a:endParaRPr lang="en-US" dirty="0"/>
          </a:p>
        </p:txBody>
      </p:sp>
      <p:sp>
        <p:nvSpPr>
          <p:cNvPr id="4" name="Title 3">
            <a:extLst>
              <a:ext uri="{FF2B5EF4-FFF2-40B4-BE49-F238E27FC236}">
                <a16:creationId xmlns:a16="http://schemas.microsoft.com/office/drawing/2014/main" id="{70850BC8-47A0-9444-9F8B-F80C6C6EF633}"/>
              </a:ext>
            </a:extLst>
          </p:cNvPr>
          <p:cNvSpPr>
            <a:spLocks noGrp="1"/>
          </p:cNvSpPr>
          <p:nvPr>
            <p:ph type="title"/>
          </p:nvPr>
        </p:nvSpPr>
        <p:spPr/>
        <p:txBody>
          <a:bodyPr/>
          <a:lstStyle/>
          <a:p>
            <a:r>
              <a:rPr lang="en-US" dirty="0"/>
              <a:t>GIT REBASE HAVE CONFLICT</a:t>
            </a:r>
          </a:p>
        </p:txBody>
      </p:sp>
      <p:sp>
        <p:nvSpPr>
          <p:cNvPr id="8" name="TextBox 7">
            <a:extLst>
              <a:ext uri="{FF2B5EF4-FFF2-40B4-BE49-F238E27FC236}">
                <a16:creationId xmlns:a16="http://schemas.microsoft.com/office/drawing/2014/main" id="{0C1AC851-0F1A-494E-8A98-36601690477A}"/>
              </a:ext>
            </a:extLst>
          </p:cNvPr>
          <p:cNvSpPr txBox="1"/>
          <p:nvPr/>
        </p:nvSpPr>
        <p:spPr>
          <a:xfrm>
            <a:off x="1480867" y="2165924"/>
            <a:ext cx="7300824" cy="2862322"/>
          </a:xfrm>
          <a:prstGeom prst="rect">
            <a:avLst/>
          </a:prstGeom>
          <a:noFill/>
        </p:spPr>
        <p:txBody>
          <a:bodyPr wrap="square" rtlCol="0">
            <a:spAutoFit/>
          </a:bodyPr>
          <a:lstStyle/>
          <a:p>
            <a:pPr marL="285750" indent="-285750">
              <a:buFont typeface="Arial" panose="020B0604020202020204" pitchFamily="34" charset="0"/>
              <a:buChar char="•"/>
            </a:pPr>
            <a:r>
              <a:rPr lang="en-SG" dirty="0"/>
              <a:t>git rebase –</a:t>
            </a:r>
            <a:r>
              <a:rPr lang="en-SG" dirty="0" err="1"/>
              <a:t>i</a:t>
            </a:r>
            <a:r>
              <a:rPr lang="en-SG" dirty="0"/>
              <a:t>  master (rebase current branch into master)</a:t>
            </a:r>
          </a:p>
          <a:p>
            <a:pPr marL="285750" indent="-285750">
              <a:buFont typeface="Arial" panose="020B0604020202020204" pitchFamily="34" charset="0"/>
              <a:buChar char="•"/>
            </a:pPr>
            <a:r>
              <a:rPr lang="en-SG" dirty="0"/>
              <a:t>git status </a:t>
            </a:r>
            <a:r>
              <a:rPr lang="en-SG" i="1" dirty="0"/>
              <a:t>(to check the status)</a:t>
            </a:r>
          </a:p>
          <a:p>
            <a:pPr marL="285750" indent="-285750">
              <a:buFont typeface="Arial" panose="020B0604020202020204" pitchFamily="34" charset="0"/>
              <a:buChar char="•"/>
            </a:pPr>
            <a:r>
              <a:rPr lang="en-SG" dirty="0"/>
              <a:t>git rebase –continue (if there is conflict)</a:t>
            </a:r>
          </a:p>
          <a:p>
            <a:pPr marL="285750" indent="-285750">
              <a:buFont typeface="Arial" panose="020B0604020202020204" pitchFamily="34" charset="0"/>
              <a:buChar char="•"/>
            </a:pPr>
            <a:r>
              <a:rPr lang="en-SG" dirty="0"/>
              <a:t>git rebase –skip (skip some changes)</a:t>
            </a:r>
          </a:p>
          <a:p>
            <a:pPr marL="285750" indent="-285750">
              <a:buFont typeface="Arial" panose="020B0604020202020204" pitchFamily="34" charset="0"/>
              <a:buChar char="•"/>
            </a:pPr>
            <a:r>
              <a:rPr lang="en-SG" dirty="0"/>
              <a:t>git rebase –continue</a:t>
            </a:r>
          </a:p>
          <a:p>
            <a:pPr marL="285750" indent="-285750">
              <a:buFont typeface="Arial" panose="020B0604020202020204" pitchFamily="34" charset="0"/>
              <a:buChar char="•"/>
            </a:pPr>
            <a:r>
              <a:rPr lang="en-SG" dirty="0"/>
              <a:t>git status</a:t>
            </a:r>
          </a:p>
          <a:p>
            <a:pPr marL="285750" indent="-285750">
              <a:buFont typeface="Arial" panose="020B0604020202020204" pitchFamily="34" charset="0"/>
              <a:buChar char="•"/>
            </a:pPr>
            <a:r>
              <a:rPr lang="en-SG" dirty="0"/>
              <a:t>git log</a:t>
            </a:r>
          </a:p>
          <a:p>
            <a:pPr marL="285750" indent="-285750">
              <a:buFont typeface="Arial" panose="020B0604020202020204" pitchFamily="34" charset="0"/>
              <a:buChar char="•"/>
            </a:pPr>
            <a:r>
              <a:rPr lang="en-SG" dirty="0"/>
              <a:t>git push origin  branch –f </a:t>
            </a:r>
          </a:p>
          <a:p>
            <a:pPr marL="742915" lvl="1" indent="-285750">
              <a:buFont typeface="Arial" panose="020B0604020202020204" pitchFamily="34" charset="0"/>
              <a:buChar char="•"/>
            </a:pPr>
            <a:r>
              <a:rPr lang="en-SG" dirty="0"/>
              <a:t>Then create an PR from here to request merge into master</a:t>
            </a:r>
            <a:br>
              <a:rPr lang="en-SG" dirty="0"/>
            </a:br>
            <a:endParaRPr lang="en-SG" dirty="0"/>
          </a:p>
        </p:txBody>
      </p:sp>
    </p:spTree>
    <p:extLst>
      <p:ext uri="{BB962C8B-B14F-4D97-AF65-F5344CB8AC3E}">
        <p14:creationId xmlns:p14="http://schemas.microsoft.com/office/powerpoint/2010/main" val="24560658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11</a:t>
            </a:fld>
            <a:endParaRPr lang="en-US" dirty="0"/>
          </a:p>
        </p:txBody>
      </p:sp>
      <p:sp>
        <p:nvSpPr>
          <p:cNvPr id="4" name="Title 3"/>
          <p:cNvSpPr>
            <a:spLocks noGrp="1"/>
          </p:cNvSpPr>
          <p:nvPr>
            <p:ph type="title"/>
          </p:nvPr>
        </p:nvSpPr>
        <p:spPr/>
        <p:txBody>
          <a:bodyPr/>
          <a:lstStyle/>
          <a:p>
            <a:r>
              <a:rPr lang="en-US" dirty="0"/>
              <a:t>SSH</a:t>
            </a:r>
            <a:r>
              <a:rPr lang="en-US" dirty="0">
                <a:solidFill>
                  <a:schemeClr val="accent1"/>
                </a:solidFill>
              </a:rPr>
              <a:t>.</a:t>
            </a:r>
          </a:p>
        </p:txBody>
      </p:sp>
      <p:sp>
        <p:nvSpPr>
          <p:cNvPr id="7" name="TextBox 6"/>
          <p:cNvSpPr txBox="1"/>
          <p:nvPr/>
        </p:nvSpPr>
        <p:spPr>
          <a:xfrm>
            <a:off x="3950898" y="1181100"/>
            <a:ext cx="4446577" cy="1399742"/>
          </a:xfrm>
          <a:prstGeom prst="rect">
            <a:avLst/>
          </a:prstGeom>
          <a:noFill/>
        </p:spPr>
        <p:txBody>
          <a:bodyPr wrap="square" lIns="0" rIns="0" rtlCol="0">
            <a:spAutoFit/>
          </a:bodyPr>
          <a:lstStyle/>
          <a:p>
            <a:pPr>
              <a:lnSpc>
                <a:spcPct val="120000"/>
              </a:lnSpc>
            </a:pPr>
            <a:r>
              <a:rPr lang="en-SG" dirty="0"/>
              <a:t>SSH stands for Secure Shell also known as Secure Socket Shell, it is a network protocol that provides users a secure way to access a remote computer.</a:t>
            </a:r>
            <a:endParaRPr lang="en-US" sz="1000" dirty="0">
              <a:solidFill>
                <a:schemeClr val="tx1">
                  <a:alpha val="80000"/>
                </a:schemeClr>
              </a:solidFill>
            </a:endParaRPr>
          </a:p>
        </p:txBody>
      </p:sp>
      <p:sp>
        <p:nvSpPr>
          <p:cNvPr id="8" name="Rectangle 7"/>
          <p:cNvSpPr/>
          <p:nvPr/>
        </p:nvSpPr>
        <p:spPr>
          <a:xfrm>
            <a:off x="1866900" y="1188625"/>
            <a:ext cx="1288192"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900" dirty="0">
                <a:latin typeface="Montserrat" charset="0"/>
                <a:ea typeface="Montserrat" charset="0"/>
                <a:cs typeface="Montserrat" charset="0"/>
              </a:rPr>
              <a:t>WHAT TO WRITE?</a:t>
            </a:r>
          </a:p>
        </p:txBody>
      </p:sp>
      <p:sp>
        <p:nvSpPr>
          <p:cNvPr id="9" name="Right Triangle 8"/>
          <p:cNvSpPr/>
          <p:nvPr/>
        </p:nvSpPr>
        <p:spPr>
          <a:xfrm flipV="1">
            <a:off x="3001412" y="1482859"/>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 name="Picture Placeholder 2"/>
          <p:cNvSpPr>
            <a:spLocks noGrp="1"/>
          </p:cNvSpPr>
          <p:nvPr>
            <p:ph type="pic" sz="quarter" idx="11"/>
          </p:nvPr>
        </p:nvSpPr>
        <p:spPr/>
      </p:sp>
      <p:sp>
        <p:nvSpPr>
          <p:cNvPr id="10" name="Rectangle 9">
            <a:extLst>
              <a:ext uri="{FF2B5EF4-FFF2-40B4-BE49-F238E27FC236}">
                <a16:creationId xmlns:a16="http://schemas.microsoft.com/office/drawing/2014/main" id="{8A6E755F-5D90-4947-8AD7-176243BA78A3}"/>
              </a:ext>
            </a:extLst>
          </p:cNvPr>
          <p:cNvSpPr/>
          <p:nvPr/>
        </p:nvSpPr>
        <p:spPr>
          <a:xfrm>
            <a:off x="2062423" y="3805479"/>
            <a:ext cx="6096000" cy="3139321"/>
          </a:xfrm>
          <a:prstGeom prst="rect">
            <a:avLst/>
          </a:prstGeom>
        </p:spPr>
        <p:txBody>
          <a:bodyPr>
            <a:spAutoFit/>
          </a:bodyPr>
          <a:lstStyle/>
          <a:p>
            <a:r>
              <a:rPr lang="en-SG" dirty="0" err="1">
                <a:solidFill>
                  <a:srgbClr val="6C6C6C"/>
                </a:solidFill>
                <a:latin typeface="courier new" panose="02070309020205020404" pitchFamily="49" charset="0"/>
              </a:rPr>
              <a:t>ssh</a:t>
            </a:r>
            <a:r>
              <a:rPr lang="en-SG" dirty="0">
                <a:solidFill>
                  <a:srgbClr val="6C6C6C"/>
                </a:solidFill>
                <a:latin typeface="courier new" panose="02070309020205020404" pitchFamily="49" charset="0"/>
              </a:rPr>
              <a:t> </a:t>
            </a:r>
            <a:r>
              <a:rPr lang="en-SG" dirty="0" err="1">
                <a:solidFill>
                  <a:srgbClr val="6C6C6C"/>
                </a:solidFill>
                <a:latin typeface="courier new" panose="02070309020205020404" pitchFamily="49" charset="0"/>
              </a:rPr>
              <a:t>UserName@SSHserver.example.com</a:t>
            </a:r>
            <a:endParaRPr lang="en-SG" dirty="0">
              <a:solidFill>
                <a:srgbClr val="6C6C6C"/>
              </a:solidFill>
              <a:latin typeface="Arial" panose="020B0604020202020204" pitchFamily="34" charset="0"/>
            </a:endParaRPr>
          </a:p>
          <a:p>
            <a:br>
              <a:rPr lang="en-SG" dirty="0">
                <a:latin typeface="Courier New" panose="02070309020205020404" pitchFamily="49" charset="0"/>
                <a:cs typeface="Courier New" panose="02070309020205020404" pitchFamily="49" charset="0"/>
              </a:rPr>
            </a:br>
            <a:r>
              <a:rPr lang="en-SG" dirty="0">
                <a:latin typeface="Courier New" panose="02070309020205020404" pitchFamily="49" charset="0"/>
                <a:cs typeface="Courier New" panose="02070309020205020404" pitchFamily="49" charset="0"/>
              </a:rPr>
              <a:t>The authenticity of host '</a:t>
            </a:r>
            <a:r>
              <a:rPr lang="en-SG" dirty="0" err="1">
                <a:latin typeface="Courier New" panose="02070309020205020404" pitchFamily="49" charset="0"/>
                <a:cs typeface="Courier New" panose="02070309020205020404" pitchFamily="49" charset="0"/>
              </a:rPr>
              <a:t>sample.ssh.com</a:t>
            </a:r>
            <a:r>
              <a:rPr lang="en-SG" dirty="0">
                <a:latin typeface="Courier New" panose="02070309020205020404" pitchFamily="49" charset="0"/>
                <a:cs typeface="Courier New" panose="02070309020205020404" pitchFamily="49" charset="0"/>
              </a:rPr>
              <a:t>' cannot be established.</a:t>
            </a:r>
            <a:br>
              <a:rPr lang="en-SG" dirty="0">
                <a:latin typeface="Courier New" panose="02070309020205020404" pitchFamily="49" charset="0"/>
                <a:cs typeface="Courier New" panose="02070309020205020404" pitchFamily="49" charset="0"/>
              </a:rPr>
            </a:br>
            <a:r>
              <a:rPr lang="en-SG" dirty="0">
                <a:latin typeface="Courier New" panose="02070309020205020404" pitchFamily="49" charset="0"/>
                <a:cs typeface="Courier New" panose="02070309020205020404" pitchFamily="49" charset="0"/>
              </a:rPr>
              <a:t>DSA key fingerprint is 01:23:45:67:89:ab:cd:ef:ff:fe:dc:ba:98:76:54:32:10.</a:t>
            </a:r>
            <a:br>
              <a:rPr lang="en-SG" dirty="0">
                <a:latin typeface="Courier New" panose="02070309020205020404" pitchFamily="49" charset="0"/>
                <a:cs typeface="Courier New" panose="02070309020205020404" pitchFamily="49" charset="0"/>
              </a:rPr>
            </a:br>
            <a:r>
              <a:rPr lang="en-SG" dirty="0">
                <a:latin typeface="Courier New" panose="02070309020205020404" pitchFamily="49" charset="0"/>
                <a:cs typeface="Courier New" panose="02070309020205020404" pitchFamily="49" charset="0"/>
              </a:rPr>
              <a:t>Are you sure you want to continue connecting (yes/no)?</a:t>
            </a:r>
          </a:p>
          <a:p>
            <a:br>
              <a:rPr lang="en-SG" dirty="0"/>
            </a:br>
            <a:endParaRPr lang="en-US" dirty="0"/>
          </a:p>
        </p:txBody>
      </p:sp>
    </p:spTree>
    <p:extLst>
      <p:ext uri="{BB962C8B-B14F-4D97-AF65-F5344CB8AC3E}">
        <p14:creationId xmlns:p14="http://schemas.microsoft.com/office/powerpoint/2010/main" val="3094347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12</a:t>
            </a:fld>
            <a:endParaRPr lang="en-US" dirty="0"/>
          </a:p>
        </p:txBody>
      </p:sp>
      <p:sp>
        <p:nvSpPr>
          <p:cNvPr id="4" name="Title 3"/>
          <p:cNvSpPr>
            <a:spLocks noGrp="1"/>
          </p:cNvSpPr>
          <p:nvPr>
            <p:ph type="title"/>
          </p:nvPr>
        </p:nvSpPr>
        <p:spPr/>
        <p:txBody>
          <a:bodyPr/>
          <a:lstStyle/>
          <a:p>
            <a:r>
              <a:rPr lang="en-US" dirty="0"/>
              <a:t>SSH</a:t>
            </a:r>
            <a:r>
              <a:rPr lang="en-US" dirty="0">
                <a:solidFill>
                  <a:schemeClr val="accent1"/>
                </a:solidFill>
              </a:rPr>
              <a:t>.</a:t>
            </a:r>
          </a:p>
        </p:txBody>
      </p:sp>
      <p:pic>
        <p:nvPicPr>
          <p:cNvPr id="5" name="Picture 4">
            <a:extLst>
              <a:ext uri="{FF2B5EF4-FFF2-40B4-BE49-F238E27FC236}">
                <a16:creationId xmlns:a16="http://schemas.microsoft.com/office/drawing/2014/main" id="{DB94BE30-937D-FF4D-A454-191229C3D093}"/>
              </a:ext>
            </a:extLst>
          </p:cNvPr>
          <p:cNvPicPr>
            <a:picLocks noChangeAspect="1"/>
          </p:cNvPicPr>
          <p:nvPr/>
        </p:nvPicPr>
        <p:blipFill>
          <a:blip r:embed="rId2"/>
          <a:stretch>
            <a:fillRect/>
          </a:stretch>
        </p:blipFill>
        <p:spPr>
          <a:xfrm>
            <a:off x="3722061" y="1003300"/>
            <a:ext cx="5105400" cy="2425700"/>
          </a:xfrm>
          <a:prstGeom prst="rect">
            <a:avLst/>
          </a:prstGeom>
        </p:spPr>
      </p:pic>
      <p:sp>
        <p:nvSpPr>
          <p:cNvPr id="6" name="Rectangle 5">
            <a:extLst>
              <a:ext uri="{FF2B5EF4-FFF2-40B4-BE49-F238E27FC236}">
                <a16:creationId xmlns:a16="http://schemas.microsoft.com/office/drawing/2014/main" id="{D89050FC-AF03-E842-9D58-1CED34F7F12E}"/>
              </a:ext>
            </a:extLst>
          </p:cNvPr>
          <p:cNvSpPr/>
          <p:nvPr/>
        </p:nvSpPr>
        <p:spPr>
          <a:xfrm>
            <a:off x="3722061" y="599736"/>
            <a:ext cx="2904226" cy="923330"/>
          </a:xfrm>
          <a:prstGeom prst="rect">
            <a:avLst/>
          </a:prstGeom>
        </p:spPr>
        <p:txBody>
          <a:bodyPr wrap="square">
            <a:spAutoFit/>
          </a:bodyPr>
          <a:lstStyle/>
          <a:p>
            <a:r>
              <a:rPr lang="en-SG" b="1" dirty="0">
                <a:latin typeface="medium-content-serif-font"/>
              </a:rPr>
              <a:t>How Do SSH Keys Work:</a:t>
            </a:r>
            <a:endParaRPr lang="en-SG" dirty="0">
              <a:latin typeface="medium-content-serif-font"/>
            </a:endParaRPr>
          </a:p>
          <a:p>
            <a:br>
              <a:rPr lang="en-SG" dirty="0"/>
            </a:br>
            <a:endParaRPr lang="en-SG" dirty="0">
              <a:effectLst/>
            </a:endParaRPr>
          </a:p>
        </p:txBody>
      </p:sp>
      <p:sp>
        <p:nvSpPr>
          <p:cNvPr id="13" name="Rectangle 12">
            <a:extLst>
              <a:ext uri="{FF2B5EF4-FFF2-40B4-BE49-F238E27FC236}">
                <a16:creationId xmlns:a16="http://schemas.microsoft.com/office/drawing/2014/main" id="{873084CE-180D-CC47-B917-F6CD80586D33}"/>
              </a:ext>
            </a:extLst>
          </p:cNvPr>
          <p:cNvSpPr/>
          <p:nvPr/>
        </p:nvSpPr>
        <p:spPr>
          <a:xfrm>
            <a:off x="3578287" y="3832564"/>
            <a:ext cx="6096000" cy="2308324"/>
          </a:xfrm>
          <a:prstGeom prst="rect">
            <a:avLst/>
          </a:prstGeom>
        </p:spPr>
        <p:txBody>
          <a:bodyPr>
            <a:spAutoFit/>
          </a:bodyPr>
          <a:lstStyle/>
          <a:p>
            <a:r>
              <a:rPr lang="en-SG" dirty="0">
                <a:latin typeface="medium-content-serif-font"/>
              </a:rPr>
              <a:t>SSH key pairs are two cryptographically secure keys that can be used to authenticate a client to an SSH server.</a:t>
            </a:r>
          </a:p>
          <a:p>
            <a:endParaRPr lang="en-SG" dirty="0"/>
          </a:p>
          <a:p>
            <a:r>
              <a:rPr lang="en-SG" dirty="0"/>
              <a:t>Public Key: Large numerical value that is used to encrypt data that only the private key can decrypt. </a:t>
            </a:r>
          </a:p>
          <a:p>
            <a:endParaRPr lang="en-SG" dirty="0"/>
          </a:p>
          <a:p>
            <a:r>
              <a:rPr lang="en-SG" dirty="0"/>
              <a:t>Private Key: A private key (secret key) is a variable that is used with an algorithm to encrypt and decrypt code. </a:t>
            </a:r>
            <a:endParaRPr lang="en-US" dirty="0"/>
          </a:p>
        </p:txBody>
      </p:sp>
    </p:spTree>
    <p:extLst>
      <p:ext uri="{BB962C8B-B14F-4D97-AF65-F5344CB8AC3E}">
        <p14:creationId xmlns:p14="http://schemas.microsoft.com/office/powerpoint/2010/main" val="23990955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13</a:t>
            </a:fld>
            <a:endParaRPr lang="en-US" dirty="0"/>
          </a:p>
        </p:txBody>
      </p:sp>
      <p:sp>
        <p:nvSpPr>
          <p:cNvPr id="4" name="Title 3"/>
          <p:cNvSpPr>
            <a:spLocks noGrp="1"/>
          </p:cNvSpPr>
          <p:nvPr>
            <p:ph type="title"/>
          </p:nvPr>
        </p:nvSpPr>
        <p:spPr>
          <a:xfrm>
            <a:off x="1426953" y="357769"/>
            <a:ext cx="2161636" cy="2825378"/>
          </a:xfrm>
        </p:spPr>
        <p:txBody>
          <a:bodyPr/>
          <a:lstStyle/>
          <a:p>
            <a:r>
              <a:rPr lang="en-SG" dirty="0"/>
              <a:t>How to Create SSH Keys with OpenSSH</a:t>
            </a:r>
            <a:r>
              <a:rPr lang="en-US" dirty="0">
                <a:solidFill>
                  <a:schemeClr val="accent1"/>
                </a:solidFill>
              </a:rPr>
              <a:t>.</a:t>
            </a:r>
          </a:p>
        </p:txBody>
      </p:sp>
      <p:sp>
        <p:nvSpPr>
          <p:cNvPr id="3" name="Rectangle 2">
            <a:extLst>
              <a:ext uri="{FF2B5EF4-FFF2-40B4-BE49-F238E27FC236}">
                <a16:creationId xmlns:a16="http://schemas.microsoft.com/office/drawing/2014/main" id="{CE303A06-8CCC-3145-90EB-701EC17B1DED}"/>
              </a:ext>
            </a:extLst>
          </p:cNvPr>
          <p:cNvSpPr/>
          <p:nvPr/>
        </p:nvSpPr>
        <p:spPr>
          <a:xfrm>
            <a:off x="3900770" y="587399"/>
            <a:ext cx="8496237" cy="2862322"/>
          </a:xfrm>
          <a:prstGeom prst="rect">
            <a:avLst/>
          </a:prstGeom>
        </p:spPr>
        <p:txBody>
          <a:bodyPr wrap="none">
            <a:spAutoFit/>
          </a:bodyPr>
          <a:lstStyle/>
          <a:p>
            <a:pPr marL="285750" indent="-285750">
              <a:buFont typeface="Arial" panose="020B0604020202020204" pitchFamily="34" charset="0"/>
              <a:buChar char="•"/>
            </a:pPr>
            <a:r>
              <a:rPr lang="en-US" sz="1600" dirty="0" err="1">
                <a:latin typeface="Courier New" panose="02070309020205020404" pitchFamily="49" charset="0"/>
                <a:cs typeface="Courier New" panose="02070309020205020404" pitchFamily="49" charset="0"/>
              </a:rPr>
              <a:t>ssh</a:t>
            </a:r>
            <a:r>
              <a:rPr lang="en-US" sz="1600" dirty="0">
                <a:latin typeface="Courier New" panose="02070309020205020404" pitchFamily="49" charset="0"/>
                <a:cs typeface="Courier New" panose="02070309020205020404" pitchFamily="49" charset="0"/>
              </a:rPr>
              <a:t>-keygen</a:t>
            </a:r>
          </a:p>
          <a:p>
            <a:pPr marL="285750" indent="-285750">
              <a:buFont typeface="Arial" panose="020B0604020202020204" pitchFamily="34" charset="0"/>
              <a:buChar char="•"/>
            </a:pPr>
            <a:r>
              <a:rPr lang="en-US" sz="1600" dirty="0">
                <a:latin typeface="Courier New" panose="02070309020205020404" pitchFamily="49" charset="0"/>
                <a:cs typeface="Courier New" panose="02070309020205020404" pitchFamily="49" charset="0"/>
              </a:rPr>
              <a:t>Generating public/private </a:t>
            </a:r>
            <a:r>
              <a:rPr lang="en-US" sz="1600" dirty="0" err="1">
                <a:latin typeface="Courier New" panose="02070309020205020404" pitchFamily="49" charset="0"/>
                <a:cs typeface="Courier New" panose="02070309020205020404" pitchFamily="49" charset="0"/>
              </a:rPr>
              <a:t>rsa</a:t>
            </a:r>
            <a:r>
              <a:rPr lang="en-US" sz="1600" dirty="0">
                <a:latin typeface="Courier New" panose="02070309020205020404" pitchFamily="49" charset="0"/>
                <a:cs typeface="Courier New" panose="02070309020205020404" pitchFamily="49" charset="0"/>
              </a:rPr>
              <a:t> key pair.</a:t>
            </a:r>
          </a:p>
          <a:p>
            <a:pPr marL="285750" indent="-285750">
              <a:buFont typeface="Arial" panose="020B0604020202020204" pitchFamily="34" charset="0"/>
              <a:buChar char="•"/>
            </a:pPr>
            <a:r>
              <a:rPr lang="en-US" sz="1600" dirty="0">
                <a:latin typeface="Courier New" panose="02070309020205020404" pitchFamily="49" charset="0"/>
                <a:cs typeface="Courier New" panose="02070309020205020404" pitchFamily="49" charset="0"/>
              </a:rPr>
              <a:t>Enter file in which to save the key (/home/username/.</a:t>
            </a:r>
            <a:r>
              <a:rPr lang="en-US" sz="1600" dirty="0" err="1">
                <a:latin typeface="Courier New" panose="02070309020205020404" pitchFamily="49" charset="0"/>
                <a:cs typeface="Courier New" panose="02070309020205020404" pitchFamily="49" charset="0"/>
              </a:rPr>
              <a:t>ssh</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id_rsa</a:t>
            </a:r>
            <a:r>
              <a:rPr lang="en-US" sz="1600" dirty="0">
                <a:latin typeface="Courier New" panose="02070309020205020404" pitchFamily="49" charset="0"/>
                <a:cs typeface="Courier New" panose="02070309020205020404" pitchFamily="49" charset="0"/>
              </a:rPr>
              <a:t>):</a:t>
            </a:r>
          </a:p>
          <a:p>
            <a:pPr marL="742915" lvl="1" indent="-285750">
              <a:buFont typeface="Arial" panose="020B0604020202020204" pitchFamily="34" charset="0"/>
              <a:buChar char="•"/>
            </a:pPr>
            <a:r>
              <a:rPr lang="en-SG" sz="1600" dirty="0">
                <a:latin typeface="Courier New" panose="02070309020205020404" pitchFamily="49" charset="0"/>
                <a:cs typeface="Courier New" panose="02070309020205020404" pitchFamily="49" charset="0"/>
              </a:rPr>
              <a:t>/home/username/.</a:t>
            </a:r>
            <a:r>
              <a:rPr lang="en-SG" sz="1600" dirty="0" err="1">
                <a:latin typeface="Courier New" panose="02070309020205020404" pitchFamily="49" charset="0"/>
                <a:cs typeface="Courier New" panose="02070309020205020404" pitchFamily="49" charset="0"/>
              </a:rPr>
              <a:t>ssh</a:t>
            </a:r>
            <a:r>
              <a:rPr lang="en-SG" sz="1600" dirty="0">
                <a:latin typeface="Courier New" panose="02070309020205020404" pitchFamily="49" charset="0"/>
                <a:cs typeface="Courier New" panose="02070309020205020404" pitchFamily="49" charset="0"/>
              </a:rPr>
              <a:t>/</a:t>
            </a:r>
            <a:r>
              <a:rPr lang="en-SG" sz="1600" dirty="0" err="1">
                <a:latin typeface="Courier New" panose="02070309020205020404" pitchFamily="49" charset="0"/>
                <a:cs typeface="Courier New" panose="02070309020205020404" pitchFamily="49" charset="0"/>
              </a:rPr>
              <a:t>id_rsa</a:t>
            </a:r>
            <a:r>
              <a:rPr lang="en-SG" sz="1600" dirty="0">
                <a:latin typeface="Courier New" panose="02070309020205020404" pitchFamily="49" charset="0"/>
                <a:cs typeface="Courier New" panose="02070309020205020404" pitchFamily="49" charset="0"/>
              </a:rPr>
              <a:t> already exists. </a:t>
            </a:r>
          </a:p>
          <a:p>
            <a:pPr marL="742915" lvl="1" indent="-285750">
              <a:buFont typeface="Arial" panose="020B0604020202020204" pitchFamily="34" charset="0"/>
              <a:buChar char="•"/>
            </a:pPr>
            <a:r>
              <a:rPr lang="en-SG" sz="1600" dirty="0">
                <a:latin typeface="Courier New" panose="02070309020205020404" pitchFamily="49" charset="0"/>
                <a:cs typeface="Courier New" panose="02070309020205020404" pitchFamily="49" charset="0"/>
              </a:rPr>
              <a:t>Overwrite (y/n)?</a:t>
            </a:r>
          </a:p>
          <a:p>
            <a:pPr marL="742915" lvl="1" indent="-285750">
              <a:buFont typeface="Arial" panose="020B0604020202020204" pitchFamily="34" charset="0"/>
              <a:buChar char="•"/>
            </a:pPr>
            <a:endParaRPr lang="en-SG" sz="1600" dirty="0">
              <a:latin typeface="Courier New" panose="02070309020205020404" pitchFamily="49" charset="0"/>
              <a:cs typeface="Courier New" panose="02070309020205020404" pitchFamily="49" charset="0"/>
            </a:endParaRPr>
          </a:p>
          <a:p>
            <a:pPr marL="285750" indent="-285750">
              <a:buFont typeface="Arial" panose="020B0604020202020204" pitchFamily="34" charset="0"/>
              <a:buChar char="•"/>
            </a:pPr>
            <a:r>
              <a:rPr lang="en-SG" sz="1600" dirty="0">
                <a:latin typeface="Courier New" panose="02070309020205020404" pitchFamily="49" charset="0"/>
                <a:cs typeface="Courier New" panose="02070309020205020404" pitchFamily="49" charset="0"/>
              </a:rPr>
              <a:t>Created directory '/home/username/.</a:t>
            </a:r>
            <a:r>
              <a:rPr lang="en-SG" sz="1600" dirty="0" err="1">
                <a:latin typeface="Courier New" panose="02070309020205020404" pitchFamily="49" charset="0"/>
                <a:cs typeface="Courier New" panose="02070309020205020404" pitchFamily="49" charset="0"/>
              </a:rPr>
              <a:t>ssh</a:t>
            </a:r>
            <a:r>
              <a:rPr lang="en-SG" sz="1600" dirty="0">
                <a:latin typeface="Courier New" panose="02070309020205020404" pitchFamily="49" charset="0"/>
                <a:cs typeface="Courier New" panose="02070309020205020404" pitchFamily="49" charset="0"/>
              </a:rPr>
              <a:t>’. </a:t>
            </a:r>
          </a:p>
          <a:p>
            <a:pPr marL="285750" indent="-285750">
              <a:buFont typeface="Arial" panose="020B0604020202020204" pitchFamily="34" charset="0"/>
              <a:buChar char="•"/>
            </a:pPr>
            <a:r>
              <a:rPr lang="en-SG" sz="1600" dirty="0">
                <a:latin typeface="Courier New" panose="02070309020205020404" pitchFamily="49" charset="0"/>
                <a:cs typeface="Courier New" panose="02070309020205020404" pitchFamily="49" charset="0"/>
              </a:rPr>
              <a:t>Enter passphrase (empty for no passphrase): (optional)</a:t>
            </a:r>
          </a:p>
          <a:p>
            <a:pPr marL="285750" indent="-285750">
              <a:buFont typeface="Arial" panose="020B0604020202020204" pitchFamily="34" charset="0"/>
              <a:buChar char="•"/>
            </a:pPr>
            <a:r>
              <a:rPr lang="en-SG" sz="1600" dirty="0">
                <a:latin typeface="Courier New" panose="02070309020205020404" pitchFamily="49" charset="0"/>
                <a:cs typeface="Courier New" panose="02070309020205020404" pitchFamily="49" charset="0"/>
              </a:rPr>
              <a:t>Enter same passphrase again: </a:t>
            </a:r>
          </a:p>
          <a:p>
            <a:pPr marL="285750" indent="-285750">
              <a:buFont typeface="Arial" panose="020B0604020202020204" pitchFamily="34" charset="0"/>
              <a:buChar char="•"/>
            </a:pPr>
            <a:endParaRPr lang="en-SG" dirty="0"/>
          </a:p>
          <a:p>
            <a:pPr marL="285750" indent="-285750">
              <a:buFont typeface="Arial" panose="020B0604020202020204" pitchFamily="34" charset="0"/>
              <a:buChar char="•"/>
            </a:pPr>
            <a:endParaRPr lang="en-US" dirty="0"/>
          </a:p>
        </p:txBody>
      </p:sp>
      <p:sp>
        <p:nvSpPr>
          <p:cNvPr id="7" name="TextBox 6">
            <a:extLst>
              <a:ext uri="{FF2B5EF4-FFF2-40B4-BE49-F238E27FC236}">
                <a16:creationId xmlns:a16="http://schemas.microsoft.com/office/drawing/2014/main" id="{3DEAAB1D-2366-244D-9E42-F239735EDA4C}"/>
              </a:ext>
            </a:extLst>
          </p:cNvPr>
          <p:cNvSpPr txBox="1"/>
          <p:nvPr/>
        </p:nvSpPr>
        <p:spPr>
          <a:xfrm>
            <a:off x="1452833" y="3183147"/>
            <a:ext cx="5963492" cy="3754874"/>
          </a:xfrm>
          <a:prstGeom prst="rect">
            <a:avLst/>
          </a:prstGeom>
          <a:noFill/>
        </p:spPr>
        <p:txBody>
          <a:bodyPr wrap="none" rtlCol="0">
            <a:spAutoFit/>
          </a:bodyPr>
          <a:lstStyle/>
          <a:p>
            <a:pPr marL="285750" indent="-285750">
              <a:buFont typeface="Arial" panose="020B0604020202020204" pitchFamily="34" charset="0"/>
              <a:buChar char="•"/>
            </a:pPr>
            <a:r>
              <a:rPr lang="en-SG" sz="1400" dirty="0"/>
              <a:t>Your identification has been saved in /home/username/.</a:t>
            </a:r>
            <a:r>
              <a:rPr lang="en-SG" sz="1400" dirty="0" err="1"/>
              <a:t>ssh</a:t>
            </a:r>
            <a:r>
              <a:rPr lang="en-SG" sz="1400" dirty="0"/>
              <a:t>/</a:t>
            </a:r>
            <a:r>
              <a:rPr lang="en-SG" sz="1400" dirty="0" err="1"/>
              <a:t>id_rsa</a:t>
            </a:r>
            <a:r>
              <a:rPr lang="en-SG" sz="1400" dirty="0"/>
              <a:t>.</a:t>
            </a:r>
          </a:p>
          <a:p>
            <a:pPr marL="285750" indent="-285750">
              <a:buFont typeface="Arial" panose="020B0604020202020204" pitchFamily="34" charset="0"/>
              <a:buChar char="•"/>
            </a:pPr>
            <a:r>
              <a:rPr lang="en-SG" sz="1400" dirty="0"/>
              <a:t>Your public key has been saved in /home/username/.</a:t>
            </a:r>
            <a:r>
              <a:rPr lang="en-SG" sz="1400" dirty="0" err="1"/>
              <a:t>ssh</a:t>
            </a:r>
            <a:r>
              <a:rPr lang="en-SG" sz="1400" dirty="0"/>
              <a:t>/</a:t>
            </a:r>
            <a:r>
              <a:rPr lang="en-SG" sz="1400" dirty="0" err="1"/>
              <a:t>id_rsa.pub</a:t>
            </a:r>
            <a:r>
              <a:rPr lang="en-SG" sz="1400" dirty="0"/>
              <a:t>.</a:t>
            </a:r>
          </a:p>
          <a:p>
            <a:pPr marL="285750" indent="-285750">
              <a:buFont typeface="Arial" panose="020B0604020202020204" pitchFamily="34" charset="0"/>
              <a:buChar char="•"/>
            </a:pPr>
            <a:r>
              <a:rPr lang="en-SG" sz="1400" dirty="0"/>
              <a:t>The key fingerprint is:</a:t>
            </a:r>
          </a:p>
          <a:p>
            <a:pPr marL="285750" indent="-285750">
              <a:buFont typeface="Arial" panose="020B0604020202020204" pitchFamily="34" charset="0"/>
              <a:buChar char="•"/>
            </a:pPr>
            <a:r>
              <a:rPr lang="en-SG" sz="1400" dirty="0"/>
              <a:t>a9:49:EX:AM:PL:E3:3e:a9:de:4e:77:11:58:b6:90:26 username@203.0.113.0</a:t>
            </a:r>
          </a:p>
          <a:p>
            <a:pPr marL="285750" indent="-285750">
              <a:buFont typeface="Arial" panose="020B0604020202020204" pitchFamily="34" charset="0"/>
              <a:buChar char="•"/>
            </a:pPr>
            <a:r>
              <a:rPr lang="en-SG" sz="1400" dirty="0"/>
              <a:t>The key's </a:t>
            </a:r>
            <a:r>
              <a:rPr lang="en-SG" sz="1400" dirty="0" err="1"/>
              <a:t>randomart</a:t>
            </a:r>
            <a:r>
              <a:rPr lang="en-SG" sz="1400" dirty="0"/>
              <a:t> image is:</a:t>
            </a:r>
          </a:p>
          <a:p>
            <a:pPr marL="285750" indent="-285750">
              <a:buFont typeface="Arial" panose="020B0604020202020204" pitchFamily="34" charset="0"/>
              <a:buChar char="•"/>
            </a:pPr>
            <a:r>
              <a:rPr lang="en-SG" sz="1400" dirty="0"/>
              <a:t>+--[ RSA 2048]----+</a:t>
            </a:r>
          </a:p>
          <a:p>
            <a:pPr marL="285750" indent="-285750">
              <a:buFont typeface="Arial" panose="020B0604020202020204" pitchFamily="34" charset="0"/>
              <a:buChar char="•"/>
            </a:pPr>
            <a:r>
              <a:rPr lang="en-SG" sz="1400" dirty="0"/>
              <a:t>|     ..o         |</a:t>
            </a:r>
          </a:p>
          <a:p>
            <a:pPr marL="285750" indent="-285750">
              <a:buFont typeface="Arial" panose="020B0604020202020204" pitchFamily="34" charset="0"/>
              <a:buChar char="•"/>
            </a:pPr>
            <a:r>
              <a:rPr lang="en-SG" sz="1400" dirty="0"/>
              <a:t>|   E o= .        |</a:t>
            </a:r>
          </a:p>
          <a:p>
            <a:pPr marL="285750" indent="-285750">
              <a:buFont typeface="Arial" panose="020B0604020202020204" pitchFamily="34" charset="0"/>
              <a:buChar char="•"/>
            </a:pPr>
            <a:r>
              <a:rPr lang="en-SG" sz="1400" dirty="0"/>
              <a:t>|    o. o         |</a:t>
            </a:r>
          </a:p>
          <a:p>
            <a:pPr marL="285750" indent="-285750">
              <a:buFont typeface="Arial" panose="020B0604020202020204" pitchFamily="34" charset="0"/>
              <a:buChar char="•"/>
            </a:pPr>
            <a:r>
              <a:rPr lang="en-SG" sz="1400" dirty="0"/>
              <a:t>|        ..       |</a:t>
            </a:r>
          </a:p>
          <a:p>
            <a:pPr marL="285750" indent="-285750">
              <a:buFont typeface="Arial" panose="020B0604020202020204" pitchFamily="34" charset="0"/>
              <a:buChar char="•"/>
            </a:pPr>
            <a:r>
              <a:rPr lang="en-SG" sz="1400" dirty="0"/>
              <a:t>|      ..S        |</a:t>
            </a:r>
          </a:p>
          <a:p>
            <a:pPr marL="285750" indent="-285750">
              <a:buFont typeface="Arial" panose="020B0604020202020204" pitchFamily="34" charset="0"/>
              <a:buChar char="•"/>
            </a:pPr>
            <a:r>
              <a:rPr lang="en-SG" sz="1400" dirty="0"/>
              <a:t>|     o o.        |</a:t>
            </a:r>
          </a:p>
          <a:p>
            <a:pPr marL="285750" indent="-285750">
              <a:buFont typeface="Arial" panose="020B0604020202020204" pitchFamily="34" charset="0"/>
              <a:buChar char="•"/>
            </a:pPr>
            <a:r>
              <a:rPr lang="en-SG" sz="1400" dirty="0"/>
              <a:t>|   =o.+.         |</a:t>
            </a:r>
          </a:p>
          <a:p>
            <a:pPr marL="285750" indent="-285750">
              <a:buFont typeface="Arial" panose="020B0604020202020204" pitchFamily="34" charset="0"/>
              <a:buChar char="•"/>
            </a:pPr>
            <a:r>
              <a:rPr lang="en-SG" sz="1400" dirty="0"/>
              <a:t>|. =++..          |</a:t>
            </a:r>
          </a:p>
          <a:p>
            <a:pPr marL="285750" indent="-285750">
              <a:buFont typeface="Arial" panose="020B0604020202020204" pitchFamily="34" charset="0"/>
              <a:buChar char="•"/>
            </a:pPr>
            <a:r>
              <a:rPr lang="en-SG" sz="1400" dirty="0"/>
              <a:t>|o=++.            |</a:t>
            </a:r>
          </a:p>
          <a:p>
            <a:pPr marL="285750" indent="-285750">
              <a:buFont typeface="Arial" panose="020B0604020202020204" pitchFamily="34" charset="0"/>
              <a:buChar char="•"/>
            </a:pPr>
            <a:r>
              <a:rPr lang="en-SG" sz="1400" dirty="0"/>
              <a:t>+-----------------+</a:t>
            </a:r>
            <a:br>
              <a:rPr lang="en-SG" sz="1400" dirty="0"/>
            </a:br>
            <a:endParaRPr lang="en-US" sz="1400" dirty="0"/>
          </a:p>
        </p:txBody>
      </p:sp>
    </p:spTree>
    <p:extLst>
      <p:ext uri="{BB962C8B-B14F-4D97-AF65-F5344CB8AC3E}">
        <p14:creationId xmlns:p14="http://schemas.microsoft.com/office/powerpoint/2010/main" val="2262802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14</a:t>
            </a:fld>
            <a:endParaRPr lang="en-US" dirty="0"/>
          </a:p>
        </p:txBody>
      </p:sp>
      <p:sp>
        <p:nvSpPr>
          <p:cNvPr id="4" name="Title 3">
            <a:extLst>
              <a:ext uri="{FF2B5EF4-FFF2-40B4-BE49-F238E27FC236}">
                <a16:creationId xmlns:a16="http://schemas.microsoft.com/office/drawing/2014/main" id="{70850BC8-47A0-9444-9F8B-F80C6C6EF633}"/>
              </a:ext>
            </a:extLst>
          </p:cNvPr>
          <p:cNvSpPr>
            <a:spLocks noGrp="1"/>
          </p:cNvSpPr>
          <p:nvPr>
            <p:ph type="title"/>
          </p:nvPr>
        </p:nvSpPr>
        <p:spPr/>
        <p:txBody>
          <a:bodyPr/>
          <a:lstStyle/>
          <a:p>
            <a:r>
              <a:rPr lang="en-US" dirty="0"/>
              <a:t>GOOD COMMANDLINE TO KNOW</a:t>
            </a:r>
          </a:p>
        </p:txBody>
      </p:sp>
      <p:sp>
        <p:nvSpPr>
          <p:cNvPr id="7" name="TextBox 6">
            <a:extLst>
              <a:ext uri="{FF2B5EF4-FFF2-40B4-BE49-F238E27FC236}">
                <a16:creationId xmlns:a16="http://schemas.microsoft.com/office/drawing/2014/main" id="{6C2F9B16-217A-CB49-883F-BA29B144DC75}"/>
              </a:ext>
            </a:extLst>
          </p:cNvPr>
          <p:cNvSpPr txBox="1"/>
          <p:nvPr/>
        </p:nvSpPr>
        <p:spPr>
          <a:xfrm>
            <a:off x="2024707" y="1963143"/>
            <a:ext cx="6539419" cy="369332"/>
          </a:xfrm>
          <a:prstGeom prst="rect">
            <a:avLst/>
          </a:prstGeom>
          <a:noFill/>
        </p:spPr>
        <p:txBody>
          <a:bodyPr wrap="none" rtlCol="0">
            <a:spAutoFit/>
          </a:bodyPr>
          <a:lstStyle/>
          <a:p>
            <a:r>
              <a:rPr lang="en-SG" dirty="0"/>
              <a:t>$ </a:t>
            </a:r>
            <a:r>
              <a:rPr lang="en-SG" dirty="0" err="1"/>
              <a:t>ssh</a:t>
            </a:r>
            <a:r>
              <a:rPr lang="en-SG" dirty="0"/>
              <a:t> [username]@[</a:t>
            </a:r>
            <a:r>
              <a:rPr lang="en-SG" dirty="0" err="1"/>
              <a:t>ip</a:t>
            </a:r>
            <a:r>
              <a:rPr lang="en-SG" dirty="0"/>
              <a:t>-address-server] -</a:t>
            </a:r>
            <a:r>
              <a:rPr lang="en-SG" dirty="0" err="1"/>
              <a:t>i</a:t>
            </a:r>
            <a:r>
              <a:rPr lang="en-SG" dirty="0"/>
              <a:t> [</a:t>
            </a:r>
            <a:r>
              <a:rPr lang="en-SG" dirty="0" err="1"/>
              <a:t>path_to_private_key.pem</a:t>
            </a:r>
            <a:r>
              <a:rPr lang="en-SG" dirty="0"/>
              <a:t>]</a:t>
            </a:r>
          </a:p>
        </p:txBody>
      </p:sp>
      <p:sp>
        <p:nvSpPr>
          <p:cNvPr id="6" name="Rectangle 5">
            <a:extLst>
              <a:ext uri="{FF2B5EF4-FFF2-40B4-BE49-F238E27FC236}">
                <a16:creationId xmlns:a16="http://schemas.microsoft.com/office/drawing/2014/main" id="{EF248546-84C4-9447-BCD6-CF9DC76F3E66}"/>
              </a:ext>
            </a:extLst>
          </p:cNvPr>
          <p:cNvSpPr/>
          <p:nvPr/>
        </p:nvSpPr>
        <p:spPr>
          <a:xfrm>
            <a:off x="2024707" y="2436659"/>
            <a:ext cx="6096000" cy="646331"/>
          </a:xfrm>
          <a:prstGeom prst="rect">
            <a:avLst/>
          </a:prstGeom>
        </p:spPr>
        <p:txBody>
          <a:bodyPr>
            <a:spAutoFit/>
          </a:bodyPr>
          <a:lstStyle/>
          <a:p>
            <a:r>
              <a:rPr lang="en-SG" dirty="0">
                <a:solidFill>
                  <a:srgbClr val="6D6D6D"/>
                </a:solidFill>
                <a:latin typeface="-apple-system"/>
              </a:rPr>
              <a:t>$ </a:t>
            </a:r>
            <a:r>
              <a:rPr lang="en-SG" dirty="0" err="1">
                <a:solidFill>
                  <a:srgbClr val="6D6D6D"/>
                </a:solidFill>
                <a:latin typeface="-apple-system"/>
              </a:rPr>
              <a:t>sudo</a:t>
            </a:r>
            <a:r>
              <a:rPr lang="en-SG" dirty="0">
                <a:solidFill>
                  <a:srgbClr val="6D6D6D"/>
                </a:solidFill>
                <a:latin typeface="-apple-system"/>
              </a:rPr>
              <a:t> kill -9 [</a:t>
            </a:r>
            <a:r>
              <a:rPr lang="en-SG" dirty="0" err="1">
                <a:solidFill>
                  <a:srgbClr val="6D6D6D"/>
                </a:solidFill>
                <a:latin typeface="-apple-system"/>
              </a:rPr>
              <a:t>process_id</a:t>
            </a:r>
            <a:r>
              <a:rPr lang="en-SG" dirty="0">
                <a:solidFill>
                  <a:srgbClr val="6D6D6D"/>
                </a:solidFill>
                <a:latin typeface="-apple-system"/>
              </a:rPr>
              <a:t>]</a:t>
            </a:r>
          </a:p>
          <a:p>
            <a:pPr marL="742915" lvl="1" indent="-285750">
              <a:buFont typeface="Arial" panose="020B0604020202020204" pitchFamily="34" charset="0"/>
              <a:buChar char="•"/>
            </a:pPr>
            <a:r>
              <a:rPr lang="en-SG" dirty="0" err="1"/>
              <a:t>sudo</a:t>
            </a:r>
            <a:r>
              <a:rPr lang="en-SG" dirty="0"/>
              <a:t> –E (preserve the environments variables)</a:t>
            </a:r>
          </a:p>
        </p:txBody>
      </p:sp>
      <p:sp>
        <p:nvSpPr>
          <p:cNvPr id="10" name="Rectangle 9">
            <a:extLst>
              <a:ext uri="{FF2B5EF4-FFF2-40B4-BE49-F238E27FC236}">
                <a16:creationId xmlns:a16="http://schemas.microsoft.com/office/drawing/2014/main" id="{0AA7B2DA-48F5-EB47-AC22-72337F145A82}"/>
              </a:ext>
            </a:extLst>
          </p:cNvPr>
          <p:cNvSpPr/>
          <p:nvPr/>
        </p:nvSpPr>
        <p:spPr>
          <a:xfrm>
            <a:off x="2024707" y="3187174"/>
            <a:ext cx="6096000" cy="923330"/>
          </a:xfrm>
          <a:prstGeom prst="rect">
            <a:avLst/>
          </a:prstGeom>
        </p:spPr>
        <p:txBody>
          <a:bodyPr>
            <a:spAutoFit/>
          </a:bodyPr>
          <a:lstStyle/>
          <a:p>
            <a:r>
              <a:rPr lang="en-SG" dirty="0"/>
              <a:t>$ </a:t>
            </a:r>
            <a:r>
              <a:rPr lang="en-SG" dirty="0" err="1"/>
              <a:t>sudo</a:t>
            </a:r>
            <a:r>
              <a:rPr lang="en-SG" dirty="0"/>
              <a:t> apt-get update</a:t>
            </a:r>
          </a:p>
          <a:p>
            <a:r>
              <a:rPr lang="en-SG" dirty="0"/>
              <a:t>$ </a:t>
            </a:r>
            <a:r>
              <a:rPr lang="en-SG" dirty="0" err="1"/>
              <a:t>sudo</a:t>
            </a:r>
            <a:r>
              <a:rPr lang="en-SG" dirty="0"/>
              <a:t> apt-get install </a:t>
            </a:r>
            <a:r>
              <a:rPr lang="en-SG" dirty="0" err="1"/>
              <a:t>htop</a:t>
            </a:r>
            <a:br>
              <a:rPr lang="en-SG" dirty="0"/>
            </a:br>
            <a:r>
              <a:rPr lang="en-SG" dirty="0"/>
              <a:t>$ </a:t>
            </a:r>
            <a:r>
              <a:rPr lang="en-SG" dirty="0" err="1"/>
              <a:t>sudo</a:t>
            </a:r>
            <a:r>
              <a:rPr lang="en-SG" dirty="0"/>
              <a:t> apt-get install upgrade</a:t>
            </a:r>
          </a:p>
        </p:txBody>
      </p:sp>
      <p:sp>
        <p:nvSpPr>
          <p:cNvPr id="11" name="Rectangle 10">
            <a:extLst>
              <a:ext uri="{FF2B5EF4-FFF2-40B4-BE49-F238E27FC236}">
                <a16:creationId xmlns:a16="http://schemas.microsoft.com/office/drawing/2014/main" id="{C930DE64-CCEF-E14F-811C-5F4E906BEB59}"/>
              </a:ext>
            </a:extLst>
          </p:cNvPr>
          <p:cNvSpPr/>
          <p:nvPr/>
        </p:nvSpPr>
        <p:spPr>
          <a:xfrm>
            <a:off x="2024707" y="4214688"/>
            <a:ext cx="2327881" cy="369332"/>
          </a:xfrm>
          <a:prstGeom prst="rect">
            <a:avLst/>
          </a:prstGeom>
        </p:spPr>
        <p:txBody>
          <a:bodyPr wrap="none">
            <a:spAutoFit/>
          </a:bodyPr>
          <a:lstStyle/>
          <a:p>
            <a:r>
              <a:rPr lang="en-SG" dirty="0">
                <a:solidFill>
                  <a:srgbClr val="000000"/>
                </a:solidFill>
                <a:latin typeface="Inconsolata"/>
              </a:rPr>
              <a:t>$ </a:t>
            </a:r>
            <a:r>
              <a:rPr lang="en-SG" dirty="0" err="1">
                <a:solidFill>
                  <a:srgbClr val="000000"/>
                </a:solidFill>
                <a:latin typeface="Inconsolata"/>
              </a:rPr>
              <a:t>sudo</a:t>
            </a:r>
            <a:r>
              <a:rPr lang="en-SG" dirty="0">
                <a:solidFill>
                  <a:srgbClr val="000000"/>
                </a:solidFill>
                <a:latin typeface="Inconsolata"/>
              </a:rPr>
              <a:t> df –h (</a:t>
            </a:r>
            <a:r>
              <a:rPr lang="en-SG" i="1" dirty="0">
                <a:solidFill>
                  <a:srgbClr val="6D6D6D"/>
                </a:solidFill>
                <a:latin typeface="-apple-system"/>
              </a:rPr>
              <a:t>disk free</a:t>
            </a:r>
            <a:r>
              <a:rPr lang="en-US" i="1" dirty="0">
                <a:solidFill>
                  <a:srgbClr val="6D6D6D"/>
                </a:solidFill>
                <a:latin typeface="-apple-system"/>
              </a:rPr>
              <a:t>)</a:t>
            </a:r>
            <a:endParaRPr lang="en-US" dirty="0"/>
          </a:p>
        </p:txBody>
      </p:sp>
      <p:sp>
        <p:nvSpPr>
          <p:cNvPr id="13" name="TextBox 12">
            <a:extLst>
              <a:ext uri="{FF2B5EF4-FFF2-40B4-BE49-F238E27FC236}">
                <a16:creationId xmlns:a16="http://schemas.microsoft.com/office/drawing/2014/main" id="{EFB17B30-BB4A-1643-8D33-6ACF9818379C}"/>
              </a:ext>
            </a:extLst>
          </p:cNvPr>
          <p:cNvSpPr txBox="1"/>
          <p:nvPr/>
        </p:nvSpPr>
        <p:spPr>
          <a:xfrm>
            <a:off x="2043237" y="4688204"/>
            <a:ext cx="3540841" cy="646331"/>
          </a:xfrm>
          <a:prstGeom prst="rect">
            <a:avLst/>
          </a:prstGeom>
          <a:noFill/>
        </p:spPr>
        <p:txBody>
          <a:bodyPr wrap="none" rtlCol="0">
            <a:spAutoFit/>
          </a:bodyPr>
          <a:lstStyle/>
          <a:p>
            <a:r>
              <a:rPr lang="en-SG" dirty="0"/>
              <a:t>$ </a:t>
            </a:r>
            <a:r>
              <a:rPr lang="en-SG" dirty="0" err="1"/>
              <a:t>sudo</a:t>
            </a:r>
            <a:r>
              <a:rPr lang="en-SG" dirty="0"/>
              <a:t> du -h -d 2 /var/ (disk usages)</a:t>
            </a:r>
          </a:p>
          <a:p>
            <a:r>
              <a:rPr lang="en-SG" dirty="0"/>
              <a:t>    - </a:t>
            </a:r>
            <a:r>
              <a:rPr lang="en-SG" b="1" dirty="0"/>
              <a:t>depth</a:t>
            </a:r>
            <a:r>
              <a:rPr lang="en-SG" dirty="0"/>
              <a:t> of recursing to 2</a:t>
            </a:r>
            <a:endParaRPr lang="en-US" dirty="0"/>
          </a:p>
        </p:txBody>
      </p:sp>
      <p:sp>
        <p:nvSpPr>
          <p:cNvPr id="14" name="TextBox 13">
            <a:extLst>
              <a:ext uri="{FF2B5EF4-FFF2-40B4-BE49-F238E27FC236}">
                <a16:creationId xmlns:a16="http://schemas.microsoft.com/office/drawing/2014/main" id="{BCEB7F08-C22B-2D4C-AC56-D2A20A776688}"/>
              </a:ext>
            </a:extLst>
          </p:cNvPr>
          <p:cNvSpPr txBox="1"/>
          <p:nvPr/>
        </p:nvSpPr>
        <p:spPr>
          <a:xfrm>
            <a:off x="2043237" y="5438719"/>
            <a:ext cx="1300805" cy="923330"/>
          </a:xfrm>
          <a:prstGeom prst="rect">
            <a:avLst/>
          </a:prstGeom>
          <a:noFill/>
        </p:spPr>
        <p:txBody>
          <a:bodyPr wrap="none" rtlCol="0">
            <a:spAutoFit/>
          </a:bodyPr>
          <a:lstStyle/>
          <a:p>
            <a:r>
              <a:rPr lang="en-SG" dirty="0"/>
              <a:t>$ </a:t>
            </a:r>
            <a:r>
              <a:rPr lang="en-SG" dirty="0" err="1"/>
              <a:t>sudo</a:t>
            </a:r>
            <a:r>
              <a:rPr lang="en-SG" dirty="0"/>
              <a:t> </a:t>
            </a:r>
            <a:r>
              <a:rPr lang="en-SG" dirty="0" err="1"/>
              <a:t>htop</a:t>
            </a:r>
            <a:endParaRPr lang="en-SG" dirty="0"/>
          </a:p>
          <a:p>
            <a:br>
              <a:rPr lang="en-SG" dirty="0"/>
            </a:br>
            <a:endParaRPr lang="en-US" dirty="0"/>
          </a:p>
        </p:txBody>
      </p:sp>
    </p:spTree>
    <p:extLst>
      <p:ext uri="{BB962C8B-B14F-4D97-AF65-F5344CB8AC3E}">
        <p14:creationId xmlns:p14="http://schemas.microsoft.com/office/powerpoint/2010/main" val="2445702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15</a:t>
            </a:fld>
            <a:endParaRPr lang="en-US" dirty="0"/>
          </a:p>
        </p:txBody>
      </p:sp>
      <p:sp>
        <p:nvSpPr>
          <p:cNvPr id="4" name="Title 3">
            <a:extLst>
              <a:ext uri="{FF2B5EF4-FFF2-40B4-BE49-F238E27FC236}">
                <a16:creationId xmlns:a16="http://schemas.microsoft.com/office/drawing/2014/main" id="{70850BC8-47A0-9444-9F8B-F80C6C6EF633}"/>
              </a:ext>
            </a:extLst>
          </p:cNvPr>
          <p:cNvSpPr>
            <a:spLocks noGrp="1"/>
          </p:cNvSpPr>
          <p:nvPr>
            <p:ph type="title"/>
          </p:nvPr>
        </p:nvSpPr>
        <p:spPr/>
        <p:txBody>
          <a:bodyPr/>
          <a:lstStyle/>
          <a:p>
            <a:r>
              <a:rPr lang="en-US" dirty="0"/>
              <a:t>GOOD COMMANDLINE TO KNOW</a:t>
            </a:r>
          </a:p>
        </p:txBody>
      </p:sp>
      <p:sp>
        <p:nvSpPr>
          <p:cNvPr id="3" name="Rectangle 2">
            <a:extLst>
              <a:ext uri="{FF2B5EF4-FFF2-40B4-BE49-F238E27FC236}">
                <a16:creationId xmlns:a16="http://schemas.microsoft.com/office/drawing/2014/main" id="{15611E55-B1CD-D142-B9B9-024EAAFEE8CA}"/>
              </a:ext>
            </a:extLst>
          </p:cNvPr>
          <p:cNvSpPr/>
          <p:nvPr/>
        </p:nvSpPr>
        <p:spPr>
          <a:xfrm>
            <a:off x="1961072" y="1992550"/>
            <a:ext cx="6096000" cy="1754326"/>
          </a:xfrm>
          <a:prstGeom prst="rect">
            <a:avLst/>
          </a:prstGeom>
        </p:spPr>
        <p:txBody>
          <a:bodyPr>
            <a:spAutoFit/>
          </a:bodyPr>
          <a:lstStyle/>
          <a:p>
            <a:r>
              <a:rPr lang="en-SG" dirty="0">
                <a:solidFill>
                  <a:srgbClr val="6D6D6D"/>
                </a:solidFill>
                <a:latin typeface="-apple-system"/>
              </a:rPr>
              <a:t>$ </a:t>
            </a:r>
            <a:r>
              <a:rPr lang="en-SG" dirty="0" err="1">
                <a:solidFill>
                  <a:srgbClr val="6D6D6D"/>
                </a:solidFill>
                <a:latin typeface="-apple-system"/>
              </a:rPr>
              <a:t>sudo</a:t>
            </a:r>
            <a:r>
              <a:rPr lang="en-SG" dirty="0">
                <a:solidFill>
                  <a:srgbClr val="6D6D6D"/>
                </a:solidFill>
                <a:latin typeface="-apple-system"/>
              </a:rPr>
              <a:t> </a:t>
            </a:r>
            <a:r>
              <a:rPr lang="en-SG" dirty="0" err="1">
                <a:solidFill>
                  <a:srgbClr val="6D6D6D"/>
                </a:solidFill>
                <a:latin typeface="-apple-system"/>
              </a:rPr>
              <a:t>ps</a:t>
            </a:r>
            <a:r>
              <a:rPr lang="en-SG" dirty="0">
                <a:solidFill>
                  <a:srgbClr val="6D6D6D"/>
                </a:solidFill>
                <a:latin typeface="-apple-system"/>
              </a:rPr>
              <a:t> aux</a:t>
            </a:r>
          </a:p>
          <a:p>
            <a:pPr lvl="1"/>
            <a:r>
              <a:rPr lang="en-SG" b="1" dirty="0"/>
              <a:t>a</a:t>
            </a:r>
            <a:r>
              <a:rPr lang="en-SG" dirty="0"/>
              <a:t> = show processes for all users</a:t>
            </a:r>
          </a:p>
          <a:p>
            <a:pPr lvl="1"/>
            <a:r>
              <a:rPr lang="en-SG" b="1" dirty="0"/>
              <a:t>u</a:t>
            </a:r>
            <a:r>
              <a:rPr lang="en-SG" dirty="0"/>
              <a:t> = display the process's user/owner</a:t>
            </a:r>
          </a:p>
          <a:p>
            <a:pPr lvl="1"/>
            <a:r>
              <a:rPr lang="en-SG" b="1" dirty="0"/>
              <a:t>x</a:t>
            </a:r>
            <a:r>
              <a:rPr lang="en-SG" dirty="0"/>
              <a:t> = also show processes not attached to a terminal</a:t>
            </a:r>
          </a:p>
          <a:p>
            <a:br>
              <a:rPr lang="en-SG" dirty="0">
                <a:solidFill>
                  <a:srgbClr val="6D6D6D"/>
                </a:solidFill>
                <a:latin typeface="-apple-system"/>
              </a:rPr>
            </a:br>
            <a:endParaRPr lang="en-SG" b="0" i="0" dirty="0">
              <a:solidFill>
                <a:srgbClr val="6D6D6D"/>
              </a:solidFill>
              <a:effectLst/>
              <a:latin typeface="-apple-system"/>
            </a:endParaRPr>
          </a:p>
        </p:txBody>
      </p:sp>
      <p:sp>
        <p:nvSpPr>
          <p:cNvPr id="5" name="Rectangle 4">
            <a:extLst>
              <a:ext uri="{FF2B5EF4-FFF2-40B4-BE49-F238E27FC236}">
                <a16:creationId xmlns:a16="http://schemas.microsoft.com/office/drawing/2014/main" id="{379E9143-76ED-4744-A7A7-DCEBC9D06126}"/>
              </a:ext>
            </a:extLst>
          </p:cNvPr>
          <p:cNvSpPr/>
          <p:nvPr/>
        </p:nvSpPr>
        <p:spPr>
          <a:xfrm>
            <a:off x="1866900" y="3285211"/>
            <a:ext cx="6096000" cy="1200329"/>
          </a:xfrm>
          <a:prstGeom prst="rect">
            <a:avLst/>
          </a:prstGeom>
        </p:spPr>
        <p:txBody>
          <a:bodyPr>
            <a:spAutoFit/>
          </a:bodyPr>
          <a:lstStyle/>
          <a:p>
            <a:r>
              <a:rPr lang="en-SG" dirty="0">
                <a:solidFill>
                  <a:srgbClr val="6D6D6D"/>
                </a:solidFill>
                <a:latin typeface="-apple-system"/>
              </a:rPr>
              <a:t>$ tail -f /var/log/</a:t>
            </a:r>
            <a:r>
              <a:rPr lang="en-SG" dirty="0" err="1">
                <a:solidFill>
                  <a:srgbClr val="6D6D6D"/>
                </a:solidFill>
                <a:latin typeface="-apple-system"/>
              </a:rPr>
              <a:t>somelog.log</a:t>
            </a:r>
            <a:endParaRPr lang="en-SG" dirty="0">
              <a:solidFill>
                <a:srgbClr val="6D6D6D"/>
              </a:solidFill>
              <a:latin typeface="-apple-system"/>
            </a:endParaRPr>
          </a:p>
          <a:p>
            <a:r>
              <a:rPr lang="en-SG" dirty="0">
                <a:solidFill>
                  <a:srgbClr val="6D6D6D"/>
                </a:solidFill>
                <a:latin typeface="-apple-system"/>
              </a:rPr>
              <a:t>   </a:t>
            </a:r>
            <a:r>
              <a:rPr lang="en-SG" dirty="0"/>
              <a:t>-f option will follow the file and when the file grows if will append to the console output.</a:t>
            </a:r>
            <a:br>
              <a:rPr lang="en-SG" dirty="0"/>
            </a:br>
            <a:endParaRPr lang="en-US" dirty="0"/>
          </a:p>
        </p:txBody>
      </p:sp>
      <p:sp>
        <p:nvSpPr>
          <p:cNvPr id="8" name="Rectangle 7">
            <a:extLst>
              <a:ext uri="{FF2B5EF4-FFF2-40B4-BE49-F238E27FC236}">
                <a16:creationId xmlns:a16="http://schemas.microsoft.com/office/drawing/2014/main" id="{450F58E1-7285-2944-AD10-3CF05854AE6C}"/>
              </a:ext>
            </a:extLst>
          </p:cNvPr>
          <p:cNvSpPr/>
          <p:nvPr/>
        </p:nvSpPr>
        <p:spPr>
          <a:xfrm>
            <a:off x="1866900" y="4391647"/>
            <a:ext cx="5309723" cy="646331"/>
          </a:xfrm>
          <a:prstGeom prst="rect">
            <a:avLst/>
          </a:prstGeom>
        </p:spPr>
        <p:txBody>
          <a:bodyPr wrap="none">
            <a:spAutoFit/>
          </a:bodyPr>
          <a:lstStyle/>
          <a:p>
            <a:r>
              <a:rPr lang="en-SG" dirty="0"/>
              <a:t>$ cat /var/log/</a:t>
            </a:r>
            <a:r>
              <a:rPr lang="en-SG" dirty="0" err="1"/>
              <a:t>somelog.log</a:t>
            </a:r>
            <a:endParaRPr lang="en-SG" dirty="0"/>
          </a:p>
          <a:p>
            <a:r>
              <a:rPr lang="en-SG" dirty="0"/>
              <a:t>    concatenate some files for outputting to the console</a:t>
            </a:r>
          </a:p>
        </p:txBody>
      </p:sp>
      <p:sp>
        <p:nvSpPr>
          <p:cNvPr id="9" name="Rectangle 8">
            <a:extLst>
              <a:ext uri="{FF2B5EF4-FFF2-40B4-BE49-F238E27FC236}">
                <a16:creationId xmlns:a16="http://schemas.microsoft.com/office/drawing/2014/main" id="{9BB30100-497A-F841-AB6D-920CA3506512}"/>
              </a:ext>
            </a:extLst>
          </p:cNvPr>
          <p:cNvSpPr/>
          <p:nvPr/>
        </p:nvSpPr>
        <p:spPr>
          <a:xfrm>
            <a:off x="1866900" y="5157246"/>
            <a:ext cx="6096000" cy="923330"/>
          </a:xfrm>
          <a:prstGeom prst="rect">
            <a:avLst/>
          </a:prstGeom>
        </p:spPr>
        <p:txBody>
          <a:bodyPr>
            <a:spAutoFit/>
          </a:bodyPr>
          <a:lstStyle/>
          <a:p>
            <a:r>
              <a:rPr lang="en-SG" dirty="0">
                <a:solidFill>
                  <a:srgbClr val="6D6D6D"/>
                </a:solidFill>
                <a:latin typeface="-apple-system"/>
              </a:rPr>
              <a:t>$ </a:t>
            </a:r>
            <a:r>
              <a:rPr lang="en-SG" dirty="0" err="1">
                <a:solidFill>
                  <a:srgbClr val="6D6D6D"/>
                </a:solidFill>
                <a:latin typeface="-apple-system"/>
              </a:rPr>
              <a:t>sudo</a:t>
            </a:r>
            <a:r>
              <a:rPr lang="en-SG" dirty="0">
                <a:solidFill>
                  <a:srgbClr val="6D6D6D"/>
                </a:solidFill>
                <a:latin typeface="-apple-system"/>
              </a:rPr>
              <a:t> tail -f /var/log/</a:t>
            </a:r>
            <a:r>
              <a:rPr lang="en-SG" dirty="0" err="1">
                <a:solidFill>
                  <a:srgbClr val="6D6D6D"/>
                </a:solidFill>
                <a:latin typeface="-apple-system"/>
              </a:rPr>
              <a:t>somelog.log</a:t>
            </a:r>
            <a:r>
              <a:rPr lang="en-SG" dirty="0">
                <a:solidFill>
                  <a:srgbClr val="6D6D6D"/>
                </a:solidFill>
                <a:latin typeface="-apple-system"/>
              </a:rPr>
              <a:t> | grep 404</a:t>
            </a:r>
          </a:p>
          <a:p>
            <a:br>
              <a:rPr lang="en-SG" dirty="0"/>
            </a:br>
            <a:endParaRPr lang="en-US" dirty="0"/>
          </a:p>
        </p:txBody>
      </p:sp>
      <p:sp>
        <p:nvSpPr>
          <p:cNvPr id="12" name="Rectangle 11">
            <a:extLst>
              <a:ext uri="{FF2B5EF4-FFF2-40B4-BE49-F238E27FC236}">
                <a16:creationId xmlns:a16="http://schemas.microsoft.com/office/drawing/2014/main" id="{993C2B7A-9357-C742-92E2-194C754C0FDB}"/>
              </a:ext>
            </a:extLst>
          </p:cNvPr>
          <p:cNvSpPr/>
          <p:nvPr/>
        </p:nvSpPr>
        <p:spPr>
          <a:xfrm>
            <a:off x="1866900" y="5709684"/>
            <a:ext cx="6096000" cy="1200329"/>
          </a:xfrm>
          <a:prstGeom prst="rect">
            <a:avLst/>
          </a:prstGeom>
        </p:spPr>
        <p:txBody>
          <a:bodyPr>
            <a:spAutoFit/>
          </a:bodyPr>
          <a:lstStyle/>
          <a:p>
            <a:r>
              <a:rPr lang="en-SG" dirty="0">
                <a:solidFill>
                  <a:srgbClr val="6D6D6D"/>
                </a:solidFill>
                <a:latin typeface="-apple-system"/>
              </a:rPr>
              <a:t>Getting the PID (process id) of a Ruby process:</a:t>
            </a:r>
          </a:p>
          <a:p>
            <a:r>
              <a:rPr lang="en-SG" dirty="0">
                <a:solidFill>
                  <a:srgbClr val="6D6D6D"/>
                </a:solidFill>
                <a:latin typeface="-apple-system"/>
              </a:rPr>
              <a:t>$ </a:t>
            </a:r>
            <a:r>
              <a:rPr lang="en-SG" dirty="0" err="1">
                <a:solidFill>
                  <a:srgbClr val="6D6D6D"/>
                </a:solidFill>
                <a:latin typeface="-apple-system"/>
              </a:rPr>
              <a:t>sudo</a:t>
            </a:r>
            <a:r>
              <a:rPr lang="en-SG" dirty="0">
                <a:solidFill>
                  <a:srgbClr val="6D6D6D"/>
                </a:solidFill>
                <a:latin typeface="-apple-system"/>
              </a:rPr>
              <a:t> </a:t>
            </a:r>
            <a:r>
              <a:rPr lang="en-SG" dirty="0" err="1">
                <a:solidFill>
                  <a:srgbClr val="6D6D6D"/>
                </a:solidFill>
                <a:latin typeface="-apple-system"/>
              </a:rPr>
              <a:t>ps</a:t>
            </a:r>
            <a:r>
              <a:rPr lang="en-SG" dirty="0">
                <a:solidFill>
                  <a:srgbClr val="6D6D6D"/>
                </a:solidFill>
                <a:latin typeface="-apple-system"/>
              </a:rPr>
              <a:t> aux | grep ruby</a:t>
            </a:r>
          </a:p>
          <a:p>
            <a:br>
              <a:rPr lang="en-SG" dirty="0"/>
            </a:br>
            <a:endParaRPr lang="en-US" dirty="0"/>
          </a:p>
        </p:txBody>
      </p:sp>
    </p:spTree>
    <p:extLst>
      <p:ext uri="{BB962C8B-B14F-4D97-AF65-F5344CB8AC3E}">
        <p14:creationId xmlns:p14="http://schemas.microsoft.com/office/powerpoint/2010/main" val="1834433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16</a:t>
            </a:fld>
            <a:endParaRPr lang="en-US" dirty="0"/>
          </a:p>
        </p:txBody>
      </p:sp>
      <p:sp>
        <p:nvSpPr>
          <p:cNvPr id="4" name="Title 3">
            <a:extLst>
              <a:ext uri="{FF2B5EF4-FFF2-40B4-BE49-F238E27FC236}">
                <a16:creationId xmlns:a16="http://schemas.microsoft.com/office/drawing/2014/main" id="{70850BC8-47A0-9444-9F8B-F80C6C6EF633}"/>
              </a:ext>
            </a:extLst>
          </p:cNvPr>
          <p:cNvSpPr>
            <a:spLocks noGrp="1"/>
          </p:cNvSpPr>
          <p:nvPr>
            <p:ph type="title"/>
          </p:nvPr>
        </p:nvSpPr>
        <p:spPr/>
        <p:txBody>
          <a:bodyPr/>
          <a:lstStyle/>
          <a:p>
            <a:r>
              <a:rPr lang="en-US" dirty="0"/>
              <a:t>BREW </a:t>
            </a:r>
          </a:p>
        </p:txBody>
      </p:sp>
      <p:sp>
        <p:nvSpPr>
          <p:cNvPr id="6" name="TextBox 5">
            <a:extLst>
              <a:ext uri="{FF2B5EF4-FFF2-40B4-BE49-F238E27FC236}">
                <a16:creationId xmlns:a16="http://schemas.microsoft.com/office/drawing/2014/main" id="{E6C66D97-4EEC-FC45-90C2-014E2883D111}"/>
              </a:ext>
            </a:extLst>
          </p:cNvPr>
          <p:cNvSpPr txBox="1"/>
          <p:nvPr/>
        </p:nvSpPr>
        <p:spPr>
          <a:xfrm>
            <a:off x="3666227" y="1741337"/>
            <a:ext cx="5035289" cy="923330"/>
          </a:xfrm>
          <a:prstGeom prst="rect">
            <a:avLst/>
          </a:prstGeom>
          <a:noFill/>
        </p:spPr>
        <p:txBody>
          <a:bodyPr wrap="none" rtlCol="0">
            <a:spAutoFit/>
          </a:bodyPr>
          <a:lstStyle/>
          <a:p>
            <a:r>
              <a:rPr lang="en-SG" b="1" dirty="0"/>
              <a:t>The missing package manager for macOS (or Linux)</a:t>
            </a:r>
            <a:endParaRPr lang="en-SG" dirty="0"/>
          </a:p>
          <a:p>
            <a:br>
              <a:rPr lang="en-SG" dirty="0"/>
            </a:br>
            <a:endParaRPr lang="en-US" dirty="0"/>
          </a:p>
        </p:txBody>
      </p:sp>
      <p:sp>
        <p:nvSpPr>
          <p:cNvPr id="10" name="Rectangle 9">
            <a:extLst>
              <a:ext uri="{FF2B5EF4-FFF2-40B4-BE49-F238E27FC236}">
                <a16:creationId xmlns:a16="http://schemas.microsoft.com/office/drawing/2014/main" id="{35262846-EA6B-C04A-B037-AFC04645F659}"/>
              </a:ext>
            </a:extLst>
          </p:cNvPr>
          <p:cNvSpPr/>
          <p:nvPr/>
        </p:nvSpPr>
        <p:spPr>
          <a:xfrm>
            <a:off x="1866900" y="2285849"/>
            <a:ext cx="6096000" cy="646331"/>
          </a:xfrm>
          <a:prstGeom prst="rect">
            <a:avLst/>
          </a:prstGeom>
        </p:spPr>
        <p:txBody>
          <a:bodyPr>
            <a:spAutoFit/>
          </a:bodyPr>
          <a:lstStyle/>
          <a:p>
            <a:r>
              <a:rPr lang="en-SG" dirty="0">
                <a:solidFill>
                  <a:srgbClr val="008080"/>
                </a:solidFill>
                <a:latin typeface="-apple-system"/>
              </a:rPr>
              <a:t>$ </a:t>
            </a:r>
            <a:r>
              <a:rPr lang="en-SG" dirty="0">
                <a:solidFill>
                  <a:srgbClr val="F9D094"/>
                </a:solidFill>
                <a:latin typeface="-apple-system"/>
              </a:rPr>
              <a:t>brew install </a:t>
            </a:r>
            <a:r>
              <a:rPr lang="en-SG" dirty="0" err="1">
                <a:solidFill>
                  <a:srgbClr val="F9D094"/>
                </a:solidFill>
                <a:latin typeface="-apple-system"/>
              </a:rPr>
              <a:t>wget</a:t>
            </a:r>
            <a:endParaRPr lang="en-SG" dirty="0">
              <a:solidFill>
                <a:srgbClr val="F9D094"/>
              </a:solidFill>
              <a:latin typeface="-apple-system"/>
            </a:endParaRPr>
          </a:p>
          <a:p>
            <a:endParaRPr lang="en-SG" dirty="0">
              <a:solidFill>
                <a:srgbClr val="F9D094"/>
              </a:solidFill>
              <a:latin typeface="-apple-system"/>
            </a:endParaRPr>
          </a:p>
        </p:txBody>
      </p:sp>
      <p:pic>
        <p:nvPicPr>
          <p:cNvPr id="14" name="Picture 13" descr="A screenshot of a cell phone&#10;&#10;Description automatically generated">
            <a:extLst>
              <a:ext uri="{FF2B5EF4-FFF2-40B4-BE49-F238E27FC236}">
                <a16:creationId xmlns:a16="http://schemas.microsoft.com/office/drawing/2014/main" id="{CBD2E450-33C6-8F4D-880B-A05C2EC8E1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0603" y="2843123"/>
            <a:ext cx="10299700" cy="3276600"/>
          </a:xfrm>
          <a:prstGeom prst="rect">
            <a:avLst/>
          </a:prstGeom>
        </p:spPr>
      </p:pic>
    </p:spTree>
    <p:extLst>
      <p:ext uri="{BB962C8B-B14F-4D97-AF65-F5344CB8AC3E}">
        <p14:creationId xmlns:p14="http://schemas.microsoft.com/office/powerpoint/2010/main" val="30854805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17</a:t>
            </a:fld>
            <a:endParaRPr lang="en-US" dirty="0"/>
          </a:p>
        </p:txBody>
      </p:sp>
      <p:sp>
        <p:nvSpPr>
          <p:cNvPr id="4" name="Title 3">
            <a:extLst>
              <a:ext uri="{FF2B5EF4-FFF2-40B4-BE49-F238E27FC236}">
                <a16:creationId xmlns:a16="http://schemas.microsoft.com/office/drawing/2014/main" id="{70850BC8-47A0-9444-9F8B-F80C6C6EF633}"/>
              </a:ext>
            </a:extLst>
          </p:cNvPr>
          <p:cNvSpPr>
            <a:spLocks noGrp="1"/>
          </p:cNvSpPr>
          <p:nvPr>
            <p:ph type="title"/>
          </p:nvPr>
        </p:nvSpPr>
        <p:spPr>
          <a:xfrm>
            <a:off x="1237172" y="240900"/>
            <a:ext cx="4229100" cy="1621619"/>
          </a:xfrm>
        </p:spPr>
        <p:txBody>
          <a:bodyPr/>
          <a:lstStyle/>
          <a:p>
            <a:r>
              <a:rPr lang="en-US" dirty="0"/>
              <a:t>OH MY ZSH </a:t>
            </a:r>
          </a:p>
        </p:txBody>
      </p:sp>
      <p:pic>
        <p:nvPicPr>
          <p:cNvPr id="8" name="Picture Placeholder 7" descr="A screen shot of a smart phone&#10;&#10;Description automatically generated">
            <a:extLst>
              <a:ext uri="{FF2B5EF4-FFF2-40B4-BE49-F238E27FC236}">
                <a16:creationId xmlns:a16="http://schemas.microsoft.com/office/drawing/2014/main" id="{391C7E8A-198A-B447-97C4-A5443D89FE21}"/>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14611" b="14611"/>
          <a:stretch>
            <a:fillRect/>
          </a:stretch>
        </p:blipFill>
        <p:spPr/>
      </p:pic>
      <p:sp>
        <p:nvSpPr>
          <p:cNvPr id="3" name="TextBox 2">
            <a:extLst>
              <a:ext uri="{FF2B5EF4-FFF2-40B4-BE49-F238E27FC236}">
                <a16:creationId xmlns:a16="http://schemas.microsoft.com/office/drawing/2014/main" id="{8B2BC9A1-7026-D347-9400-DE45BE94F150}"/>
              </a:ext>
            </a:extLst>
          </p:cNvPr>
          <p:cNvSpPr txBox="1"/>
          <p:nvPr/>
        </p:nvSpPr>
        <p:spPr>
          <a:xfrm>
            <a:off x="1237172" y="1051709"/>
            <a:ext cx="9126794" cy="923330"/>
          </a:xfrm>
          <a:prstGeom prst="rect">
            <a:avLst/>
          </a:prstGeom>
          <a:noFill/>
        </p:spPr>
        <p:txBody>
          <a:bodyPr wrap="none" rtlCol="0">
            <a:spAutoFit/>
          </a:bodyPr>
          <a:lstStyle/>
          <a:p>
            <a:r>
              <a:rPr lang="en-SG" dirty="0"/>
              <a:t>🙃 A delightful community-driven (with 1,300+ contributors) </a:t>
            </a:r>
          </a:p>
          <a:p>
            <a:r>
              <a:rPr lang="en-SG" dirty="0"/>
              <a:t>framework for managing your </a:t>
            </a:r>
            <a:r>
              <a:rPr lang="en-SG" dirty="0" err="1"/>
              <a:t>zsh</a:t>
            </a:r>
            <a:r>
              <a:rPr lang="en-SG" dirty="0"/>
              <a:t> configuration. Includes 200+ optional plugins</a:t>
            </a:r>
          </a:p>
          <a:p>
            <a:r>
              <a:rPr lang="en-SG" dirty="0"/>
              <a:t> (rails, git, OSX, hub, </a:t>
            </a:r>
            <a:r>
              <a:rPr lang="en-SG" dirty="0" err="1"/>
              <a:t>capistrano</a:t>
            </a:r>
            <a:r>
              <a:rPr lang="en-SG" dirty="0"/>
              <a:t>, brew, ant, php, python, etc), over 140 themes and many more…</a:t>
            </a:r>
          </a:p>
        </p:txBody>
      </p:sp>
    </p:spTree>
    <p:extLst>
      <p:ext uri="{BB962C8B-B14F-4D97-AF65-F5344CB8AC3E}">
        <p14:creationId xmlns:p14="http://schemas.microsoft.com/office/powerpoint/2010/main" val="32093904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1"/>
          </p:nvPr>
        </p:nvSpPr>
        <p:spPr>
          <a:xfrm>
            <a:off x="0" y="5587"/>
            <a:ext cx="12192000" cy="6858000"/>
          </a:xfrm>
        </p:spPr>
      </p:sp>
      <p:sp>
        <p:nvSpPr>
          <p:cNvPr id="6" name="Rectangle 5"/>
          <p:cNvSpPr/>
          <p:nvPr/>
        </p:nvSpPr>
        <p:spPr>
          <a:xfrm>
            <a:off x="304800" y="337751"/>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Slide Number Placeholder 1"/>
          <p:cNvSpPr>
            <a:spLocks noGrp="1"/>
          </p:cNvSpPr>
          <p:nvPr>
            <p:ph type="sldNum" sz="quarter" idx="10"/>
          </p:nvPr>
        </p:nvSpPr>
        <p:spPr/>
        <p:txBody>
          <a:bodyPr/>
          <a:lstStyle/>
          <a:p>
            <a:fld id="{D8D877B3-D348-4611-9BDB-C5374591D951}" type="slidenum">
              <a:rPr lang="en-US" smtClean="0">
                <a:solidFill>
                  <a:schemeClr val="bg1">
                    <a:alpha val="70000"/>
                  </a:schemeClr>
                </a:solidFill>
              </a:rPr>
              <a:pPr/>
              <a:t>18</a:t>
            </a:fld>
            <a:endParaRPr lang="en-US" dirty="0">
              <a:solidFill>
                <a:schemeClr val="bg1">
                  <a:alpha val="70000"/>
                </a:schemeClr>
              </a:solidFill>
            </a:endParaRPr>
          </a:p>
        </p:txBody>
      </p:sp>
      <p:cxnSp>
        <p:nvCxnSpPr>
          <p:cNvPr id="7" name="Straight Connector 6"/>
          <p:cNvCxnSpPr/>
          <p:nvPr/>
        </p:nvCxnSpPr>
        <p:spPr>
          <a:xfrm>
            <a:off x="986110" y="5587"/>
            <a:ext cx="0" cy="6858000"/>
          </a:xfrm>
          <a:prstGeom prst="line">
            <a:avLst/>
          </a:prstGeom>
          <a:ln>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468887"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516593" y="3262747"/>
            <a:ext cx="0" cy="344978"/>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itle 2"/>
          <p:cNvSpPr txBox="1">
            <a:spLocks/>
          </p:cNvSpPr>
          <p:nvPr/>
        </p:nvSpPr>
        <p:spPr>
          <a:xfrm>
            <a:off x="1866899" y="2788863"/>
            <a:ext cx="6544070" cy="2433926"/>
          </a:xfrm>
          <a:prstGeom prst="rect">
            <a:avLst/>
          </a:prstGeom>
          <a:effectLst/>
        </p:spPr>
        <p:txBody>
          <a:bodyPr vert="horz" lIns="0" tIns="192024" rIns="0" bIns="0" rtlCol="0" anchor="t" anchorCtr="0">
            <a:noAutofit/>
          </a:bodyPr>
          <a:lstStyle>
            <a:lvl1pPr algn="l" defTabSz="914318" rtl="0" eaLnBrk="1" latinLnBrk="0" hangingPunct="1">
              <a:lnSpc>
                <a:spcPct val="80000"/>
              </a:lnSpc>
              <a:spcBef>
                <a:spcPct val="0"/>
              </a:spcBef>
              <a:buNone/>
              <a:defRPr sz="4400" kern="1200" spc="-151" baseline="0">
                <a:solidFill>
                  <a:schemeClr val="tx1"/>
                </a:solidFill>
                <a:latin typeface="+mj-lt"/>
                <a:ea typeface="+mj-ea"/>
                <a:cs typeface="+mj-cs"/>
              </a:defRPr>
            </a:lvl1pPr>
          </a:lstStyle>
          <a:p>
            <a:r>
              <a:rPr lang="en-US" sz="4000" spc="0" dirty="0">
                <a:solidFill>
                  <a:schemeClr val="bg1"/>
                </a:solidFill>
              </a:rPr>
              <a:t>THANK YOU.</a:t>
            </a:r>
            <a:endParaRPr lang="en-US" sz="4000" spc="0" dirty="0">
              <a:solidFill>
                <a:schemeClr val="accent1"/>
              </a:solidFill>
            </a:endParaRPr>
          </a:p>
        </p:txBody>
      </p:sp>
      <p:sp>
        <p:nvSpPr>
          <p:cNvPr id="4" name="Oval 3"/>
          <p:cNvSpPr/>
          <p:nvPr/>
        </p:nvSpPr>
        <p:spPr>
          <a:xfrm>
            <a:off x="1866900" y="1181100"/>
            <a:ext cx="790832" cy="79083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hape 3626"/>
          <p:cNvSpPr/>
          <p:nvPr/>
        </p:nvSpPr>
        <p:spPr>
          <a:xfrm>
            <a:off x="2122026" y="1448979"/>
            <a:ext cx="280580" cy="255073"/>
          </a:xfrm>
          <a:custGeom>
            <a:avLst/>
            <a:gdLst/>
            <a:ahLst/>
            <a:cxnLst>
              <a:cxn ang="0">
                <a:pos x="wd2" y="hd2"/>
              </a:cxn>
              <a:cxn ang="5400000">
                <a:pos x="wd2" y="hd2"/>
              </a:cxn>
              <a:cxn ang="10800000">
                <a:pos x="wd2" y="hd2"/>
              </a:cxn>
              <a:cxn ang="16200000">
                <a:pos x="wd2" y="hd2"/>
              </a:cxn>
            </a:cxnLst>
            <a:rect l="0" t="0" r="r" b="b"/>
            <a:pathLst>
              <a:path w="21600" h="21600" extrusionOk="0">
                <a:moveTo>
                  <a:pt x="15709" y="8100"/>
                </a:moveTo>
                <a:cubicBezTo>
                  <a:pt x="14896" y="8100"/>
                  <a:pt x="14236" y="8826"/>
                  <a:pt x="14236" y="9720"/>
                </a:cubicBezTo>
                <a:cubicBezTo>
                  <a:pt x="14236" y="10615"/>
                  <a:pt x="14896" y="11340"/>
                  <a:pt x="15709" y="11340"/>
                </a:cubicBezTo>
                <a:cubicBezTo>
                  <a:pt x="16522" y="11340"/>
                  <a:pt x="17182" y="10615"/>
                  <a:pt x="17182" y="9720"/>
                </a:cubicBezTo>
                <a:cubicBezTo>
                  <a:pt x="17182" y="8826"/>
                  <a:pt x="16522" y="8100"/>
                  <a:pt x="15709" y="8100"/>
                </a:cubicBezTo>
                <a:moveTo>
                  <a:pt x="10800" y="18360"/>
                </a:moveTo>
                <a:cubicBezTo>
                  <a:pt x="9864" y="18360"/>
                  <a:pt x="8922" y="18237"/>
                  <a:pt x="7998" y="17995"/>
                </a:cubicBezTo>
                <a:cubicBezTo>
                  <a:pt x="7923" y="17975"/>
                  <a:pt x="7846" y="17965"/>
                  <a:pt x="7770" y="17965"/>
                </a:cubicBezTo>
                <a:cubicBezTo>
                  <a:pt x="7646" y="17965"/>
                  <a:pt x="7522" y="17991"/>
                  <a:pt x="7406" y="18043"/>
                </a:cubicBezTo>
                <a:lnTo>
                  <a:pt x="3352" y="19826"/>
                </a:lnTo>
                <a:lnTo>
                  <a:pt x="4013" y="16735"/>
                </a:lnTo>
                <a:cubicBezTo>
                  <a:pt x="4098" y="16339"/>
                  <a:pt x="3972" y="15924"/>
                  <a:pt x="3689" y="15662"/>
                </a:cubicBezTo>
                <a:cubicBezTo>
                  <a:pt x="1944" y="14045"/>
                  <a:pt x="982" y="11934"/>
                  <a:pt x="982" y="9720"/>
                </a:cubicBezTo>
                <a:cubicBezTo>
                  <a:pt x="982" y="4956"/>
                  <a:pt x="5387" y="1080"/>
                  <a:pt x="10800" y="1080"/>
                </a:cubicBezTo>
                <a:cubicBezTo>
                  <a:pt x="16214" y="1080"/>
                  <a:pt x="20618" y="4956"/>
                  <a:pt x="20618" y="9720"/>
                </a:cubicBezTo>
                <a:cubicBezTo>
                  <a:pt x="20618" y="14484"/>
                  <a:pt x="16214" y="18360"/>
                  <a:pt x="10800" y="18360"/>
                </a:cubicBezTo>
                <a:moveTo>
                  <a:pt x="10800" y="0"/>
                </a:moveTo>
                <a:cubicBezTo>
                  <a:pt x="4835" y="0"/>
                  <a:pt x="0" y="4352"/>
                  <a:pt x="0" y="9720"/>
                </a:cubicBezTo>
                <a:cubicBezTo>
                  <a:pt x="0" y="12353"/>
                  <a:pt x="1168" y="14738"/>
                  <a:pt x="3057" y="16488"/>
                </a:cubicBezTo>
                <a:lnTo>
                  <a:pt x="1964" y="21600"/>
                </a:lnTo>
                <a:lnTo>
                  <a:pt x="7770" y="19046"/>
                </a:lnTo>
                <a:cubicBezTo>
                  <a:pt x="8732" y="19298"/>
                  <a:pt x="9747" y="19440"/>
                  <a:pt x="10800" y="19440"/>
                </a:cubicBezTo>
                <a:cubicBezTo>
                  <a:pt x="16765" y="19440"/>
                  <a:pt x="21600" y="15089"/>
                  <a:pt x="21600" y="9720"/>
                </a:cubicBezTo>
                <a:cubicBezTo>
                  <a:pt x="21600" y="4352"/>
                  <a:pt x="16765" y="0"/>
                  <a:pt x="10800" y="0"/>
                </a:cubicBezTo>
                <a:moveTo>
                  <a:pt x="10800" y="8100"/>
                </a:moveTo>
                <a:cubicBezTo>
                  <a:pt x="9987" y="8100"/>
                  <a:pt x="9327" y="8826"/>
                  <a:pt x="9327" y="9720"/>
                </a:cubicBezTo>
                <a:cubicBezTo>
                  <a:pt x="9327" y="10615"/>
                  <a:pt x="9987" y="11340"/>
                  <a:pt x="10800" y="11340"/>
                </a:cubicBezTo>
                <a:cubicBezTo>
                  <a:pt x="11613" y="11340"/>
                  <a:pt x="12273" y="10615"/>
                  <a:pt x="12273" y="9720"/>
                </a:cubicBezTo>
                <a:cubicBezTo>
                  <a:pt x="12273" y="8826"/>
                  <a:pt x="11613" y="8100"/>
                  <a:pt x="10800" y="8100"/>
                </a:cubicBezTo>
                <a:moveTo>
                  <a:pt x="5891" y="8100"/>
                </a:moveTo>
                <a:cubicBezTo>
                  <a:pt x="5078" y="8100"/>
                  <a:pt x="4418" y="8826"/>
                  <a:pt x="4418" y="9720"/>
                </a:cubicBezTo>
                <a:cubicBezTo>
                  <a:pt x="4418" y="10615"/>
                  <a:pt x="5078" y="11340"/>
                  <a:pt x="5891" y="11340"/>
                </a:cubicBezTo>
                <a:cubicBezTo>
                  <a:pt x="6704" y="11340"/>
                  <a:pt x="7364" y="10615"/>
                  <a:pt x="7364" y="9720"/>
                </a:cubicBezTo>
                <a:cubicBezTo>
                  <a:pt x="7364" y="8826"/>
                  <a:pt x="6704" y="8100"/>
                  <a:pt x="5891" y="8100"/>
                </a:cubicBezTo>
              </a:path>
            </a:pathLst>
          </a:custGeom>
          <a:solidFill>
            <a:schemeClr val="bg1"/>
          </a:solidFill>
          <a:ln w="12700">
            <a:miter lim="400000"/>
          </a:ln>
        </p:spPr>
        <p:txBody>
          <a:bodyPr lIns="38100" tIns="38100" rIns="38100" bIns="38100" anchor="ctr"/>
          <a:lstStyle/>
          <a:p>
            <a:endParaRPr>
              <a:solidFill>
                <a:prstClr val="black"/>
              </a:solidFill>
            </a:endParaRPr>
          </a:p>
        </p:txBody>
      </p:sp>
      <p:sp>
        <p:nvSpPr>
          <p:cNvPr id="15" name="Oval 14"/>
          <p:cNvSpPr/>
          <p:nvPr/>
        </p:nvSpPr>
        <p:spPr>
          <a:xfrm>
            <a:off x="1542536" y="856735"/>
            <a:ext cx="1439560" cy="1439560"/>
          </a:xfrm>
          <a:prstGeom prst="ellipse">
            <a:avLst/>
          </a:prstGeom>
          <a:noFill/>
          <a:ln w="6350">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13E1950-88EC-E948-91F1-35A87EE1D3F7}"/>
              </a:ext>
            </a:extLst>
          </p:cNvPr>
          <p:cNvPicPr>
            <a:picLocks noChangeAspect="1"/>
          </p:cNvPicPr>
          <p:nvPr/>
        </p:nvPicPr>
        <p:blipFill>
          <a:blip r:embed="rId2"/>
          <a:stretch>
            <a:fillRect/>
          </a:stretch>
        </p:blipFill>
        <p:spPr>
          <a:xfrm>
            <a:off x="1270000" y="889000"/>
            <a:ext cx="9652000" cy="5080000"/>
          </a:xfrm>
          <a:prstGeom prst="rect">
            <a:avLst/>
          </a:prstGeom>
        </p:spPr>
      </p:pic>
    </p:spTree>
    <p:extLst>
      <p:ext uri="{BB962C8B-B14F-4D97-AF65-F5344CB8AC3E}">
        <p14:creationId xmlns:p14="http://schemas.microsoft.com/office/powerpoint/2010/main" val="6284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2</a:t>
            </a:fld>
            <a:endParaRPr lang="en-US" dirty="0"/>
          </a:p>
        </p:txBody>
      </p:sp>
      <p:sp>
        <p:nvSpPr>
          <p:cNvPr id="3" name="Title 2"/>
          <p:cNvSpPr>
            <a:spLocks noGrp="1"/>
          </p:cNvSpPr>
          <p:nvPr>
            <p:ph type="title"/>
          </p:nvPr>
        </p:nvSpPr>
        <p:spPr/>
        <p:txBody>
          <a:bodyPr/>
          <a:lstStyle/>
          <a:p>
            <a:r>
              <a:rPr lang="en-US" dirty="0"/>
              <a:t> TIMELINE</a:t>
            </a:r>
            <a:r>
              <a:rPr lang="en-US" dirty="0">
                <a:solidFill>
                  <a:schemeClr val="accent1"/>
                </a:solidFill>
              </a:rPr>
              <a:t>.</a:t>
            </a:r>
          </a:p>
        </p:txBody>
      </p:sp>
      <p:sp>
        <p:nvSpPr>
          <p:cNvPr id="5" name="Rectangle 4"/>
          <p:cNvSpPr/>
          <p:nvPr/>
        </p:nvSpPr>
        <p:spPr>
          <a:xfrm>
            <a:off x="5263978" y="2036092"/>
            <a:ext cx="1664044"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1000" dirty="0">
                <a:latin typeface="Montserrat" charset="0"/>
                <a:ea typeface="Montserrat" charset="0"/>
                <a:cs typeface="Montserrat" charset="0"/>
              </a:rPr>
              <a:t>START TIMELINE</a:t>
            </a:r>
          </a:p>
        </p:txBody>
      </p:sp>
      <p:sp>
        <p:nvSpPr>
          <p:cNvPr id="6" name="Right Triangle 5"/>
          <p:cNvSpPr/>
          <p:nvPr/>
        </p:nvSpPr>
        <p:spPr>
          <a:xfrm flipV="1">
            <a:off x="6096000" y="2330326"/>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cxnSp>
        <p:nvCxnSpPr>
          <p:cNvPr id="7" name="Straight Connector 6"/>
          <p:cNvCxnSpPr/>
          <p:nvPr/>
        </p:nvCxnSpPr>
        <p:spPr>
          <a:xfrm>
            <a:off x="6096000" y="2573295"/>
            <a:ext cx="0" cy="4284705"/>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096000" y="3437313"/>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651157" y="4895336"/>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nvGrpSpPr>
          <p:cNvPr id="14" name="Group 13"/>
          <p:cNvGrpSpPr/>
          <p:nvPr/>
        </p:nvGrpSpPr>
        <p:grpSpPr>
          <a:xfrm>
            <a:off x="6620516" y="3190416"/>
            <a:ext cx="2048383" cy="397476"/>
            <a:chOff x="7235659" y="2743746"/>
            <a:chExt cx="2048383" cy="397476"/>
          </a:xfrm>
        </p:grpSpPr>
        <p:sp>
          <p:nvSpPr>
            <p:cNvPr id="12" name="Rectangle 11"/>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r>
                <a:rPr lang="en-US" sz="1000" dirty="0">
                  <a:solidFill>
                    <a:schemeClr val="tx1">
                      <a:lumMod val="50000"/>
                      <a:lumOff val="50000"/>
                    </a:schemeClr>
                  </a:solidFill>
                  <a:latin typeface="Montserrat" charset="0"/>
                  <a:ea typeface="Montserrat" charset="0"/>
                  <a:cs typeface="Montserrat" charset="0"/>
                </a:rPr>
                <a:t>GIT</a:t>
              </a:r>
            </a:p>
          </p:txBody>
        </p:sp>
        <p:sp>
          <p:nvSpPr>
            <p:cNvPr id="13" name="Right Triangle 12"/>
            <p:cNvSpPr/>
            <p:nvPr/>
          </p:nvSpPr>
          <p:spPr>
            <a:xfrm rot="5400000" flipV="1">
              <a:off x="7235659"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5" name="TextBox 14"/>
          <p:cNvSpPr txBox="1"/>
          <p:nvPr/>
        </p:nvSpPr>
        <p:spPr>
          <a:xfrm>
            <a:off x="6870495" y="3679942"/>
            <a:ext cx="3474152" cy="264688"/>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Some explanation about git</a:t>
            </a:r>
          </a:p>
        </p:txBody>
      </p:sp>
      <p:grpSp>
        <p:nvGrpSpPr>
          <p:cNvPr id="16" name="Group 15"/>
          <p:cNvGrpSpPr/>
          <p:nvPr/>
        </p:nvGrpSpPr>
        <p:grpSpPr>
          <a:xfrm>
            <a:off x="3540551" y="4653455"/>
            <a:ext cx="2048383" cy="397476"/>
            <a:chOff x="7389339" y="2743746"/>
            <a:chExt cx="2048383" cy="397476"/>
          </a:xfrm>
        </p:grpSpPr>
        <p:sp>
          <p:nvSpPr>
            <p:cNvPr id="17" name="Rectangle 16"/>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r"/>
              <a:r>
                <a:rPr lang="en-US" sz="1000" dirty="0">
                  <a:solidFill>
                    <a:schemeClr val="tx1">
                      <a:lumMod val="50000"/>
                      <a:lumOff val="50000"/>
                    </a:schemeClr>
                  </a:solidFill>
                  <a:latin typeface="Montserrat" charset="0"/>
                  <a:ea typeface="Montserrat" charset="0"/>
                  <a:cs typeface="Montserrat" charset="0"/>
                </a:rPr>
                <a:t>GITHUB.COM</a:t>
              </a:r>
            </a:p>
          </p:txBody>
        </p:sp>
        <p:sp>
          <p:nvSpPr>
            <p:cNvPr id="18" name="Right Triangle 17"/>
            <p:cNvSpPr/>
            <p:nvPr/>
          </p:nvSpPr>
          <p:spPr>
            <a:xfrm rot="16200000" flipH="1" flipV="1">
              <a:off x="9284042"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19" name="TextBox 18"/>
          <p:cNvSpPr txBox="1"/>
          <p:nvPr/>
        </p:nvSpPr>
        <p:spPr>
          <a:xfrm>
            <a:off x="1866899" y="5151294"/>
            <a:ext cx="3489277" cy="264688"/>
          </a:xfrm>
          <a:prstGeom prst="rect">
            <a:avLst/>
          </a:prstGeom>
          <a:noFill/>
        </p:spPr>
        <p:txBody>
          <a:bodyPr wrap="square" lIns="0" rIns="0" rtlCol="0">
            <a:spAutoFit/>
          </a:bodyPr>
          <a:lstStyle/>
          <a:p>
            <a:pPr algn="r">
              <a:lnSpc>
                <a:spcPct val="120000"/>
              </a:lnSpc>
            </a:pPr>
            <a:r>
              <a:rPr lang="en-US" sz="1000" dirty="0">
                <a:solidFill>
                  <a:schemeClr val="tx1">
                    <a:alpha val="80000"/>
                  </a:schemeClr>
                </a:solidFill>
              </a:rPr>
              <a:t>Some features about </a:t>
            </a:r>
            <a:r>
              <a:rPr lang="en-US" sz="1000" dirty="0" err="1">
                <a:solidFill>
                  <a:schemeClr val="tx1">
                    <a:alpha val="80000"/>
                  </a:schemeClr>
                </a:solidFill>
              </a:rPr>
              <a:t>github.com</a:t>
            </a:r>
            <a:endParaRPr lang="en-US" sz="1000" dirty="0">
              <a:solidFill>
                <a:schemeClr val="tx1">
                  <a:alpha val="80000"/>
                </a:schemeClr>
              </a:solidFill>
            </a:endParaRPr>
          </a:p>
        </p:txBody>
      </p:sp>
    </p:spTree>
    <p:extLst>
      <p:ext uri="{BB962C8B-B14F-4D97-AF65-F5344CB8AC3E}">
        <p14:creationId xmlns:p14="http://schemas.microsoft.com/office/powerpoint/2010/main" val="3276560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p:txBody>
          <a:bodyPr/>
          <a:lstStyle/>
          <a:p>
            <a:fld id="{D8D877B3-D348-4611-9BDB-C5374591D951}" type="slidenum">
              <a:rPr lang="en-US" smtClean="0"/>
              <a:pPr/>
              <a:t>3</a:t>
            </a:fld>
            <a:endParaRPr lang="en-US" dirty="0"/>
          </a:p>
        </p:txBody>
      </p:sp>
      <p:cxnSp>
        <p:nvCxnSpPr>
          <p:cNvPr id="3" name="Straight Connector 2"/>
          <p:cNvCxnSpPr/>
          <p:nvPr/>
        </p:nvCxnSpPr>
        <p:spPr>
          <a:xfrm>
            <a:off x="6096000" y="0"/>
            <a:ext cx="0" cy="3328086"/>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6086227" y="2178456"/>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5651157" y="1421610"/>
            <a:ext cx="444843" cy="0"/>
          </a:xfrm>
          <a:prstGeom prst="line">
            <a:avLst/>
          </a:prstGeom>
          <a:ln>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p:nvGrpSpPr>
        <p:grpSpPr>
          <a:xfrm>
            <a:off x="6610743" y="1937229"/>
            <a:ext cx="2048383" cy="397476"/>
            <a:chOff x="7235659" y="2743746"/>
            <a:chExt cx="2048383" cy="397476"/>
          </a:xfrm>
        </p:grpSpPr>
        <p:sp>
          <p:nvSpPr>
            <p:cNvPr id="7" name="Rectangle 6"/>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r>
                <a:rPr lang="en-US" sz="1000" dirty="0">
                  <a:solidFill>
                    <a:schemeClr val="tx1">
                      <a:lumMod val="50000"/>
                      <a:lumOff val="50000"/>
                    </a:schemeClr>
                  </a:solidFill>
                  <a:latin typeface="Montserrat" charset="0"/>
                  <a:ea typeface="Montserrat" charset="0"/>
                  <a:cs typeface="Montserrat" charset="0"/>
                </a:rPr>
                <a:t>Basic Terminal</a:t>
              </a:r>
            </a:p>
          </p:txBody>
        </p:sp>
        <p:sp>
          <p:nvSpPr>
            <p:cNvPr id="8" name="Right Triangle 7"/>
            <p:cNvSpPr/>
            <p:nvPr/>
          </p:nvSpPr>
          <p:spPr>
            <a:xfrm rot="5400000" flipV="1">
              <a:off x="7235659"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9" name="TextBox 8"/>
          <p:cNvSpPr txBox="1"/>
          <p:nvPr/>
        </p:nvSpPr>
        <p:spPr>
          <a:xfrm>
            <a:off x="6860722" y="2426755"/>
            <a:ext cx="3474152" cy="264688"/>
          </a:xfrm>
          <a:prstGeom prst="rect">
            <a:avLst/>
          </a:prstGeom>
          <a:noFill/>
        </p:spPr>
        <p:txBody>
          <a:bodyPr wrap="square" lIns="0" rIns="0" rtlCol="0">
            <a:spAutoFit/>
          </a:bodyPr>
          <a:lstStyle/>
          <a:p>
            <a:pPr>
              <a:lnSpc>
                <a:spcPct val="120000"/>
              </a:lnSpc>
            </a:pPr>
            <a:r>
              <a:rPr lang="en-US" sz="1000" dirty="0">
                <a:solidFill>
                  <a:schemeClr val="tx1">
                    <a:alpha val="80000"/>
                  </a:schemeClr>
                </a:solidFill>
              </a:rPr>
              <a:t>Some nice terminal command line </a:t>
            </a:r>
          </a:p>
        </p:txBody>
      </p:sp>
      <p:grpSp>
        <p:nvGrpSpPr>
          <p:cNvPr id="10" name="Group 9"/>
          <p:cNvGrpSpPr/>
          <p:nvPr/>
        </p:nvGrpSpPr>
        <p:grpSpPr>
          <a:xfrm>
            <a:off x="3540551" y="1174060"/>
            <a:ext cx="2048383" cy="397476"/>
            <a:chOff x="7389339" y="2743746"/>
            <a:chExt cx="2048383" cy="397476"/>
          </a:xfrm>
        </p:grpSpPr>
        <p:sp>
          <p:nvSpPr>
            <p:cNvPr id="11" name="Rectangle 10"/>
            <p:cNvSpPr/>
            <p:nvPr/>
          </p:nvSpPr>
          <p:spPr>
            <a:xfrm>
              <a:off x="7389339" y="2743746"/>
              <a:ext cx="1894703" cy="397476"/>
            </a:xfrm>
            <a:prstGeom prst="rect">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64008" rIns="91440" rtlCol="0" anchor="ctr"/>
            <a:lstStyle/>
            <a:p>
              <a:pPr algn="r"/>
              <a:r>
                <a:rPr lang="en-US" sz="1000" dirty="0">
                  <a:solidFill>
                    <a:schemeClr val="tx1">
                      <a:lumMod val="50000"/>
                      <a:lumOff val="50000"/>
                    </a:schemeClr>
                  </a:solidFill>
                  <a:latin typeface="Montserrat" charset="0"/>
                  <a:ea typeface="Montserrat" charset="0"/>
                  <a:cs typeface="Montserrat" charset="0"/>
                </a:rPr>
                <a:t>SSH</a:t>
              </a:r>
            </a:p>
          </p:txBody>
        </p:sp>
        <p:sp>
          <p:nvSpPr>
            <p:cNvPr id="12" name="Right Triangle 11"/>
            <p:cNvSpPr/>
            <p:nvPr/>
          </p:nvSpPr>
          <p:spPr>
            <a:xfrm rot="16200000" flipH="1" flipV="1">
              <a:off x="9284042" y="2987542"/>
              <a:ext cx="153680" cy="153680"/>
            </a:xfrm>
            <a:prstGeom prst="rtTriangle">
              <a:avLst/>
            </a:prstGeom>
            <a:noFill/>
            <a:ln w="6350">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r"/>
              <a:endParaRPr lang="en-US"/>
            </a:p>
          </p:txBody>
        </p:sp>
      </p:grpSp>
      <p:sp>
        <p:nvSpPr>
          <p:cNvPr id="13" name="TextBox 12"/>
          <p:cNvSpPr txBox="1"/>
          <p:nvPr/>
        </p:nvSpPr>
        <p:spPr>
          <a:xfrm>
            <a:off x="1866899" y="1671899"/>
            <a:ext cx="3489277" cy="264688"/>
          </a:xfrm>
          <a:prstGeom prst="rect">
            <a:avLst/>
          </a:prstGeom>
          <a:noFill/>
        </p:spPr>
        <p:txBody>
          <a:bodyPr wrap="square" lIns="0" rIns="0" rtlCol="0">
            <a:spAutoFit/>
          </a:bodyPr>
          <a:lstStyle/>
          <a:p>
            <a:pPr algn="r">
              <a:lnSpc>
                <a:spcPct val="120000"/>
              </a:lnSpc>
            </a:pPr>
            <a:r>
              <a:rPr lang="en-US" sz="1000" dirty="0">
                <a:solidFill>
                  <a:schemeClr val="tx1">
                    <a:alpha val="80000"/>
                  </a:schemeClr>
                </a:solidFill>
              </a:rPr>
              <a:t>What is it? Why are we using it?</a:t>
            </a:r>
          </a:p>
        </p:txBody>
      </p:sp>
      <p:sp>
        <p:nvSpPr>
          <p:cNvPr id="14" name="Rectangle 13"/>
          <p:cNvSpPr/>
          <p:nvPr/>
        </p:nvSpPr>
        <p:spPr>
          <a:xfrm>
            <a:off x="5263978" y="3582680"/>
            <a:ext cx="1664044" cy="29423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64008" rIns="0" rtlCol="0" anchor="ctr"/>
          <a:lstStyle/>
          <a:p>
            <a:pPr algn="ctr"/>
            <a:r>
              <a:rPr lang="en-US" sz="1000" dirty="0">
                <a:latin typeface="Montserrat" charset="0"/>
                <a:ea typeface="Montserrat" charset="0"/>
                <a:cs typeface="Montserrat" charset="0"/>
              </a:rPr>
              <a:t>END TIMELINE</a:t>
            </a:r>
          </a:p>
        </p:txBody>
      </p:sp>
      <p:sp>
        <p:nvSpPr>
          <p:cNvPr id="15" name="Right Triangle 14"/>
          <p:cNvSpPr/>
          <p:nvPr/>
        </p:nvSpPr>
        <p:spPr>
          <a:xfrm>
            <a:off x="6096000" y="3429000"/>
            <a:ext cx="153680" cy="153680"/>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TextBox 16"/>
          <p:cNvSpPr txBox="1"/>
          <p:nvPr/>
        </p:nvSpPr>
        <p:spPr>
          <a:xfrm>
            <a:off x="1857126" y="4362168"/>
            <a:ext cx="8477748" cy="830997"/>
          </a:xfrm>
          <a:prstGeom prst="rect">
            <a:avLst/>
          </a:prstGeom>
          <a:noFill/>
        </p:spPr>
        <p:txBody>
          <a:bodyPr wrap="square" lIns="0" rIns="0" rtlCol="0">
            <a:spAutoFit/>
          </a:bodyPr>
          <a:lstStyle/>
          <a:p>
            <a:pPr algn="ctr">
              <a:lnSpc>
                <a:spcPct val="120000"/>
              </a:lnSpc>
            </a:pPr>
            <a:r>
              <a:rPr lang="en-US" sz="1000" dirty="0">
                <a:solidFill>
                  <a:schemeClr val="tx1">
                    <a:alpha val="80000"/>
                  </a:schemeClr>
                </a:solidFill>
              </a:rPr>
              <a:t>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 or </a:t>
            </a:r>
            <a:r>
              <a:rPr lang="en-US" sz="1000" dirty="0" err="1">
                <a:solidFill>
                  <a:schemeClr val="tx1">
                    <a:alpha val="80000"/>
                  </a:schemeClr>
                </a:solidFill>
              </a:rPr>
              <a:t>randomised</a:t>
            </a:r>
            <a:r>
              <a:rPr lang="en-US" sz="1000" dirty="0">
                <a:solidFill>
                  <a:schemeClr val="tx1">
                    <a:alpha val="80000"/>
                  </a:schemeClr>
                </a:solidFill>
              </a:rPr>
              <a:t> words which don't look even slightly believable. If you are going to use a passage of Lorem Ipsum, you need to be sure there isn't anything embarrassing hidden in the middle of text. There are many variations of passages of Lorem Ipsum available, but the majority have suffered alteration in some form, by injected </a:t>
            </a:r>
            <a:r>
              <a:rPr lang="en-US" sz="1000" dirty="0" err="1">
                <a:solidFill>
                  <a:schemeClr val="tx1">
                    <a:alpha val="80000"/>
                  </a:schemeClr>
                </a:solidFill>
              </a:rPr>
              <a:t>humour</a:t>
            </a:r>
            <a:r>
              <a:rPr lang="en-US" sz="1000" dirty="0">
                <a:solidFill>
                  <a:schemeClr val="tx1">
                    <a:alpha val="80000"/>
                  </a:schemeClr>
                </a:solidFill>
              </a:rPr>
              <a:t>.</a:t>
            </a:r>
          </a:p>
        </p:txBody>
      </p:sp>
    </p:spTree>
    <p:extLst>
      <p:ext uri="{BB962C8B-B14F-4D97-AF65-F5344CB8AC3E}">
        <p14:creationId xmlns:p14="http://schemas.microsoft.com/office/powerpoint/2010/main" val="323389638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4</a:t>
            </a:fld>
            <a:endParaRPr lang="en-US" dirty="0"/>
          </a:p>
        </p:txBody>
      </p:sp>
      <p:sp>
        <p:nvSpPr>
          <p:cNvPr id="4" name="Title 3">
            <a:extLst>
              <a:ext uri="{FF2B5EF4-FFF2-40B4-BE49-F238E27FC236}">
                <a16:creationId xmlns:a16="http://schemas.microsoft.com/office/drawing/2014/main" id="{70850BC8-47A0-9444-9F8B-F80C6C6EF633}"/>
              </a:ext>
            </a:extLst>
          </p:cNvPr>
          <p:cNvSpPr>
            <a:spLocks noGrp="1"/>
          </p:cNvSpPr>
          <p:nvPr>
            <p:ph type="title"/>
          </p:nvPr>
        </p:nvSpPr>
        <p:spPr/>
        <p:txBody>
          <a:bodyPr/>
          <a:lstStyle/>
          <a:p>
            <a:r>
              <a:rPr lang="en-US" dirty="0"/>
              <a:t>BASIC GIT &amp; GITHUB</a:t>
            </a:r>
          </a:p>
        </p:txBody>
      </p:sp>
      <p:sp>
        <p:nvSpPr>
          <p:cNvPr id="5" name="TextBox 4">
            <a:extLst>
              <a:ext uri="{FF2B5EF4-FFF2-40B4-BE49-F238E27FC236}">
                <a16:creationId xmlns:a16="http://schemas.microsoft.com/office/drawing/2014/main" id="{2D0DF99E-3013-3540-AC6D-EF3CE170DAFA}"/>
              </a:ext>
            </a:extLst>
          </p:cNvPr>
          <p:cNvSpPr txBox="1"/>
          <p:nvPr/>
        </p:nvSpPr>
        <p:spPr>
          <a:xfrm>
            <a:off x="2046861" y="1799224"/>
            <a:ext cx="5645328" cy="923330"/>
          </a:xfrm>
          <a:prstGeom prst="rect">
            <a:avLst/>
          </a:prstGeom>
          <a:noFill/>
        </p:spPr>
        <p:txBody>
          <a:bodyPr wrap="none" rtlCol="0">
            <a:spAutoFit/>
          </a:bodyPr>
          <a:lstStyle/>
          <a:p>
            <a:r>
              <a:rPr lang="en-SG" dirty="0"/>
              <a:t>In Ubuntu, you can use apt package manager to install Git.</a:t>
            </a:r>
          </a:p>
          <a:p>
            <a:pPr marL="285750" indent="-285750">
              <a:buFont typeface="Arial" panose="020B0604020202020204" pitchFamily="34" charset="0"/>
              <a:buChar char="•"/>
            </a:pPr>
            <a:r>
              <a:rPr lang="en-SG" dirty="0">
                <a:solidFill>
                  <a:srgbClr val="FF0000"/>
                </a:solidFill>
              </a:rPr>
              <a:t>apt install git</a:t>
            </a:r>
          </a:p>
          <a:p>
            <a:pPr marL="285750" indent="-285750">
              <a:buFont typeface="Arial" panose="020B0604020202020204" pitchFamily="34" charset="0"/>
              <a:buChar char="•"/>
            </a:pPr>
            <a:r>
              <a:rPr lang="en-SG" dirty="0">
                <a:solidFill>
                  <a:srgbClr val="FF0000"/>
                </a:solidFill>
              </a:rPr>
              <a:t>git </a:t>
            </a:r>
            <a:r>
              <a:rPr lang="en-SG" dirty="0" err="1">
                <a:solidFill>
                  <a:srgbClr val="FF0000"/>
                </a:solidFill>
              </a:rPr>
              <a:t>init</a:t>
            </a:r>
            <a:r>
              <a:rPr lang="en-SG" dirty="0"/>
              <a:t> =&gt; </a:t>
            </a:r>
            <a:r>
              <a:rPr lang="en-SG" dirty="0" err="1"/>
              <a:t>init</a:t>
            </a:r>
            <a:r>
              <a:rPr lang="en-SG" dirty="0"/>
              <a:t> the project</a:t>
            </a:r>
          </a:p>
        </p:txBody>
      </p:sp>
      <p:sp>
        <p:nvSpPr>
          <p:cNvPr id="7" name="TextBox 6">
            <a:extLst>
              <a:ext uri="{FF2B5EF4-FFF2-40B4-BE49-F238E27FC236}">
                <a16:creationId xmlns:a16="http://schemas.microsoft.com/office/drawing/2014/main" id="{6C2F9B16-217A-CB49-883F-BA29B144DC75}"/>
              </a:ext>
            </a:extLst>
          </p:cNvPr>
          <p:cNvSpPr txBox="1"/>
          <p:nvPr/>
        </p:nvSpPr>
        <p:spPr>
          <a:xfrm>
            <a:off x="2041960" y="2722554"/>
            <a:ext cx="6598345" cy="3416320"/>
          </a:xfrm>
          <a:prstGeom prst="rect">
            <a:avLst/>
          </a:prstGeom>
          <a:noFill/>
        </p:spPr>
        <p:txBody>
          <a:bodyPr wrap="none" rtlCol="0">
            <a:spAutoFit/>
          </a:bodyPr>
          <a:lstStyle/>
          <a:p>
            <a:r>
              <a:rPr lang="en-SG" dirty="0"/>
              <a:t>Initialize global configuration settings</a:t>
            </a:r>
          </a:p>
          <a:p>
            <a:pPr marL="285750" indent="-285750">
              <a:buFont typeface="Arial" panose="020B0604020202020204" pitchFamily="34" charset="0"/>
              <a:buChar char="•"/>
            </a:pPr>
            <a:r>
              <a:rPr lang="en-SG" dirty="0">
                <a:solidFill>
                  <a:srgbClr val="FF0000"/>
                </a:solidFill>
              </a:rPr>
              <a:t>git config --global </a:t>
            </a:r>
            <a:r>
              <a:rPr lang="en-SG" dirty="0" err="1">
                <a:solidFill>
                  <a:srgbClr val="FF0000"/>
                </a:solidFill>
              </a:rPr>
              <a:t>user.name</a:t>
            </a:r>
            <a:r>
              <a:rPr lang="en-SG" dirty="0">
                <a:solidFill>
                  <a:srgbClr val="FF0000"/>
                </a:solidFill>
              </a:rPr>
              <a:t> "Admin Name" </a:t>
            </a:r>
          </a:p>
          <a:p>
            <a:pPr marL="285750" indent="-285750">
              <a:buFont typeface="Arial" panose="020B0604020202020204" pitchFamily="34" charset="0"/>
              <a:buChar char="•"/>
            </a:pPr>
            <a:r>
              <a:rPr lang="en-SG" dirty="0">
                <a:solidFill>
                  <a:srgbClr val="FF0000"/>
                </a:solidFill>
              </a:rPr>
              <a:t>git config --global </a:t>
            </a:r>
            <a:r>
              <a:rPr lang="en-SG" dirty="0" err="1">
                <a:solidFill>
                  <a:srgbClr val="FF0000"/>
                </a:solidFill>
              </a:rPr>
              <a:t>user.email</a:t>
            </a:r>
            <a:r>
              <a:rPr lang="en-SG" dirty="0">
                <a:solidFill>
                  <a:srgbClr val="FF0000"/>
                </a:solidFill>
              </a:rPr>
              <a:t> "</a:t>
            </a:r>
            <a:r>
              <a:rPr lang="en-SG" dirty="0" err="1">
                <a:solidFill>
                  <a:srgbClr val="FF0000"/>
                </a:solidFill>
              </a:rPr>
              <a:t>admin@company.com</a:t>
            </a:r>
            <a:r>
              <a:rPr lang="en-SG" dirty="0">
                <a:solidFill>
                  <a:srgbClr val="FF0000"/>
                </a:solidFill>
              </a:rPr>
              <a:t>" </a:t>
            </a:r>
            <a:br>
              <a:rPr lang="en-SG" dirty="0"/>
            </a:br>
            <a:endParaRPr lang="en-US" dirty="0"/>
          </a:p>
          <a:p>
            <a:r>
              <a:rPr lang="en-US" dirty="0"/>
              <a:t>Checking the full configurations</a:t>
            </a:r>
          </a:p>
          <a:p>
            <a:pPr marL="285750" indent="-285750">
              <a:buFont typeface="Arial" panose="020B0604020202020204" pitchFamily="34" charset="0"/>
              <a:buChar char="•"/>
            </a:pPr>
            <a:r>
              <a:rPr lang="en-SG" dirty="0">
                <a:solidFill>
                  <a:srgbClr val="FF0000"/>
                </a:solidFill>
              </a:rPr>
              <a:t>git config –list </a:t>
            </a:r>
          </a:p>
          <a:p>
            <a:pPr marL="285750" indent="-285750">
              <a:buFont typeface="Arial" panose="020B0604020202020204" pitchFamily="34" charset="0"/>
              <a:buChar char="•"/>
            </a:pPr>
            <a:endParaRPr lang="en-SG" dirty="0"/>
          </a:p>
          <a:p>
            <a:r>
              <a:rPr lang="en-SG" dirty="0"/>
              <a:t>Clone the repo into your computer</a:t>
            </a:r>
          </a:p>
          <a:p>
            <a:pPr marL="285750" indent="-285750">
              <a:buFont typeface="Arial" panose="020B0604020202020204" pitchFamily="34" charset="0"/>
              <a:buChar char="•"/>
            </a:pPr>
            <a:r>
              <a:rPr lang="en-SG" dirty="0">
                <a:solidFill>
                  <a:srgbClr val="FF0000"/>
                </a:solidFill>
              </a:rPr>
              <a:t>git clone</a:t>
            </a:r>
            <a:r>
              <a:rPr lang="en-SG" dirty="0"/>
              <a:t> </a:t>
            </a:r>
            <a:r>
              <a:rPr lang="en-SG" dirty="0">
                <a:hlinkClick r:id="rId2"/>
              </a:rPr>
              <a:t>https://github.com/nguyenquangtin/developer-training</a:t>
            </a:r>
            <a:r>
              <a:rPr lang="en-SG" dirty="0"/>
              <a:t> </a:t>
            </a:r>
          </a:p>
          <a:p>
            <a:pPr marL="285750" indent="-285750">
              <a:buFont typeface="Arial" panose="020B0604020202020204" pitchFamily="34" charset="0"/>
              <a:buChar char="•"/>
            </a:pPr>
            <a:r>
              <a:rPr lang="en-SG" dirty="0" err="1">
                <a:solidFill>
                  <a:srgbClr val="FF0000"/>
                </a:solidFill>
              </a:rPr>
              <a:t>chmod</a:t>
            </a:r>
            <a:r>
              <a:rPr lang="en-SG" dirty="0">
                <a:solidFill>
                  <a:srgbClr val="FF0000"/>
                </a:solidFill>
              </a:rPr>
              <a:t> 666 /path/to/central/repository</a:t>
            </a:r>
            <a:r>
              <a:rPr lang="en-SG" dirty="0"/>
              <a:t> (Linux or MacOS)</a:t>
            </a:r>
          </a:p>
          <a:p>
            <a:pPr marL="742915" lvl="1" indent="-285750">
              <a:buFont typeface="Arial" panose="020B0604020202020204" pitchFamily="34" charset="0"/>
              <a:buChar char="•"/>
            </a:pPr>
            <a:r>
              <a:rPr lang="en-SG" dirty="0">
                <a:hlinkClick r:id="rId3"/>
              </a:rPr>
              <a:t>http://linuxcommand.org/lc3_lts0090.php</a:t>
            </a:r>
            <a:br>
              <a:rPr lang="en-SG" dirty="0"/>
            </a:br>
            <a:endParaRPr lang="en-US" dirty="0"/>
          </a:p>
        </p:txBody>
      </p:sp>
    </p:spTree>
    <p:extLst>
      <p:ext uri="{BB962C8B-B14F-4D97-AF65-F5344CB8AC3E}">
        <p14:creationId xmlns:p14="http://schemas.microsoft.com/office/powerpoint/2010/main" val="4087980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5</a:t>
            </a:fld>
            <a:endParaRPr lang="en-US" dirty="0"/>
          </a:p>
        </p:txBody>
      </p:sp>
      <p:sp>
        <p:nvSpPr>
          <p:cNvPr id="12" name="Title 11">
            <a:extLst>
              <a:ext uri="{FF2B5EF4-FFF2-40B4-BE49-F238E27FC236}">
                <a16:creationId xmlns:a16="http://schemas.microsoft.com/office/drawing/2014/main" id="{F557B70E-0743-C644-8897-466192AC1C9F}"/>
              </a:ext>
            </a:extLst>
          </p:cNvPr>
          <p:cNvSpPr>
            <a:spLocks noGrp="1"/>
          </p:cNvSpPr>
          <p:nvPr>
            <p:ph type="title"/>
          </p:nvPr>
        </p:nvSpPr>
        <p:spPr/>
        <p:txBody>
          <a:bodyPr/>
          <a:lstStyle/>
          <a:p>
            <a:r>
              <a:rPr lang="en-US" dirty="0"/>
              <a:t>Sample a repository in </a:t>
            </a:r>
            <a:br>
              <a:rPr lang="en-US" dirty="0"/>
            </a:br>
            <a:r>
              <a:rPr lang="en-US" dirty="0" err="1"/>
              <a:t>Github.com</a:t>
            </a:r>
            <a:br>
              <a:rPr lang="en-US" dirty="0"/>
            </a:br>
            <a:endParaRPr lang="en-US" dirty="0"/>
          </a:p>
        </p:txBody>
      </p:sp>
      <p:pic>
        <p:nvPicPr>
          <p:cNvPr id="10" name="Picture Placeholder 9" descr="A screenshot of a computer&#10;&#10;Description automatically generated">
            <a:extLst>
              <a:ext uri="{FF2B5EF4-FFF2-40B4-BE49-F238E27FC236}">
                <a16:creationId xmlns:a16="http://schemas.microsoft.com/office/drawing/2014/main" id="{5C0BE731-9D05-1C48-A08F-1C899C7EE275}"/>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25677" b="25677"/>
          <a:stretch>
            <a:fillRect/>
          </a:stretch>
        </p:blipFill>
        <p:spPr/>
      </p:pic>
    </p:spTree>
    <p:extLst>
      <p:ext uri="{BB962C8B-B14F-4D97-AF65-F5344CB8AC3E}">
        <p14:creationId xmlns:p14="http://schemas.microsoft.com/office/powerpoint/2010/main" val="1498469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6</a:t>
            </a:fld>
            <a:endParaRPr lang="en-US" dirty="0"/>
          </a:p>
        </p:txBody>
      </p:sp>
      <p:sp>
        <p:nvSpPr>
          <p:cNvPr id="19" name="Title 18">
            <a:extLst>
              <a:ext uri="{FF2B5EF4-FFF2-40B4-BE49-F238E27FC236}">
                <a16:creationId xmlns:a16="http://schemas.microsoft.com/office/drawing/2014/main" id="{6FFD7D9C-A2A0-754A-8661-2B496C8AF441}"/>
              </a:ext>
            </a:extLst>
          </p:cNvPr>
          <p:cNvSpPr>
            <a:spLocks noGrp="1"/>
          </p:cNvSpPr>
          <p:nvPr>
            <p:ph type="title"/>
          </p:nvPr>
        </p:nvSpPr>
        <p:spPr>
          <a:xfrm>
            <a:off x="1866900" y="1000025"/>
            <a:ext cx="8113862" cy="1621619"/>
          </a:xfrm>
        </p:spPr>
        <p:txBody>
          <a:bodyPr/>
          <a:lstStyle/>
          <a:p>
            <a:r>
              <a:rPr lang="en-US" dirty="0"/>
              <a:t>List of collaborators can be found at </a:t>
            </a:r>
            <a:br>
              <a:rPr lang="en-US" dirty="0"/>
            </a:br>
            <a:r>
              <a:rPr lang="en-SG" dirty="0">
                <a:solidFill>
                  <a:srgbClr val="FF0000"/>
                </a:solidFill>
              </a:rPr>
              <a:t>Settings &gt;&gt; Collaborators</a:t>
            </a:r>
            <a:r>
              <a:rPr lang="en-US" dirty="0">
                <a:solidFill>
                  <a:srgbClr val="FF0000"/>
                </a:solidFill>
              </a:rPr>
              <a:t> </a:t>
            </a:r>
            <a:br>
              <a:rPr lang="en-US" dirty="0">
                <a:solidFill>
                  <a:srgbClr val="FF0000"/>
                </a:solidFill>
              </a:rPr>
            </a:br>
            <a:endParaRPr lang="en-US" dirty="0"/>
          </a:p>
        </p:txBody>
      </p:sp>
      <p:pic>
        <p:nvPicPr>
          <p:cNvPr id="18" name="Picture Placeholder 17" descr="A screenshot of a cell phone&#10;&#10;Description automatically generated">
            <a:extLst>
              <a:ext uri="{FF2B5EF4-FFF2-40B4-BE49-F238E27FC236}">
                <a16:creationId xmlns:a16="http://schemas.microsoft.com/office/drawing/2014/main" id="{CD4A3804-3728-F442-9421-50AD56112D4D}"/>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11736" b="11736"/>
          <a:stretch>
            <a:fillRect/>
          </a:stretch>
        </p:blipFill>
        <p:spPr/>
      </p:pic>
    </p:spTree>
    <p:extLst>
      <p:ext uri="{BB962C8B-B14F-4D97-AF65-F5344CB8AC3E}">
        <p14:creationId xmlns:p14="http://schemas.microsoft.com/office/powerpoint/2010/main" val="1371597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7</a:t>
            </a:fld>
            <a:endParaRPr lang="en-US" dirty="0"/>
          </a:p>
        </p:txBody>
      </p:sp>
      <p:sp>
        <p:nvSpPr>
          <p:cNvPr id="4" name="Title 3">
            <a:extLst>
              <a:ext uri="{FF2B5EF4-FFF2-40B4-BE49-F238E27FC236}">
                <a16:creationId xmlns:a16="http://schemas.microsoft.com/office/drawing/2014/main" id="{70850BC8-47A0-9444-9F8B-F80C6C6EF633}"/>
              </a:ext>
            </a:extLst>
          </p:cNvPr>
          <p:cNvSpPr>
            <a:spLocks noGrp="1"/>
          </p:cNvSpPr>
          <p:nvPr>
            <p:ph type="title"/>
          </p:nvPr>
        </p:nvSpPr>
        <p:spPr/>
        <p:txBody>
          <a:bodyPr/>
          <a:lstStyle/>
          <a:p>
            <a:r>
              <a:rPr lang="en-US" dirty="0"/>
              <a:t>BASIC GIT &amp; GITHUB</a:t>
            </a:r>
          </a:p>
        </p:txBody>
      </p:sp>
      <p:sp>
        <p:nvSpPr>
          <p:cNvPr id="7" name="TextBox 6">
            <a:extLst>
              <a:ext uri="{FF2B5EF4-FFF2-40B4-BE49-F238E27FC236}">
                <a16:creationId xmlns:a16="http://schemas.microsoft.com/office/drawing/2014/main" id="{6C2F9B16-217A-CB49-883F-BA29B144DC75}"/>
              </a:ext>
            </a:extLst>
          </p:cNvPr>
          <p:cNvSpPr txBox="1"/>
          <p:nvPr/>
        </p:nvSpPr>
        <p:spPr>
          <a:xfrm>
            <a:off x="2024708" y="1859339"/>
            <a:ext cx="7395338" cy="5355312"/>
          </a:xfrm>
          <a:prstGeom prst="rect">
            <a:avLst/>
          </a:prstGeom>
          <a:noFill/>
        </p:spPr>
        <p:txBody>
          <a:bodyPr wrap="square" rtlCol="0">
            <a:spAutoFit/>
          </a:bodyPr>
          <a:lstStyle/>
          <a:p>
            <a:r>
              <a:rPr lang="en-SG" dirty="0"/>
              <a:t>Undo Changes</a:t>
            </a:r>
          </a:p>
          <a:p>
            <a:pPr marL="285750" indent="-285750">
              <a:buFont typeface="Arial" panose="020B0604020202020204" pitchFamily="34" charset="0"/>
              <a:buChar char="•"/>
            </a:pPr>
            <a:r>
              <a:rPr lang="en-SG" dirty="0">
                <a:solidFill>
                  <a:srgbClr val="FF0000"/>
                </a:solidFill>
              </a:rPr>
              <a:t>git rm --cached </a:t>
            </a:r>
            <a:r>
              <a:rPr lang="en-SG" dirty="0" err="1">
                <a:solidFill>
                  <a:srgbClr val="FF0000"/>
                </a:solidFill>
              </a:rPr>
              <a:t>file_name</a:t>
            </a:r>
            <a:r>
              <a:rPr lang="en-SG" dirty="0">
                <a:solidFill>
                  <a:srgbClr val="FF0000"/>
                </a:solidFill>
              </a:rPr>
              <a:t> </a:t>
            </a:r>
            <a:r>
              <a:rPr lang="en-SG" dirty="0"/>
              <a:t>(haven’t added and committed)</a:t>
            </a:r>
          </a:p>
          <a:p>
            <a:pPr marL="285750" indent="-285750">
              <a:buFont typeface="Arial" panose="020B0604020202020204" pitchFamily="34" charset="0"/>
              <a:buChar char="•"/>
            </a:pPr>
            <a:r>
              <a:rPr lang="en-SG" dirty="0">
                <a:solidFill>
                  <a:srgbClr val="FF0000"/>
                </a:solidFill>
              </a:rPr>
              <a:t>git reset HEAD </a:t>
            </a:r>
            <a:r>
              <a:rPr lang="en-SG" dirty="0" err="1">
                <a:solidFill>
                  <a:srgbClr val="FF0000"/>
                </a:solidFill>
              </a:rPr>
              <a:t>file_name</a:t>
            </a:r>
            <a:r>
              <a:rPr lang="en-SG" dirty="0"/>
              <a:t> (to remove the staged change)</a:t>
            </a:r>
            <a:br>
              <a:rPr lang="en-SG" dirty="0"/>
            </a:br>
            <a:endParaRPr lang="en-SG" dirty="0"/>
          </a:p>
          <a:p>
            <a:r>
              <a:rPr lang="en-SG" dirty="0"/>
              <a:t>Undo Commit</a:t>
            </a:r>
          </a:p>
          <a:p>
            <a:pPr marL="285750" indent="-285750">
              <a:buFont typeface="Arial" panose="020B0604020202020204" pitchFamily="34" charset="0"/>
              <a:buChar char="•"/>
            </a:pPr>
            <a:r>
              <a:rPr lang="en-SG" dirty="0"/>
              <a:t>git reset --option HEAD~N </a:t>
            </a:r>
          </a:p>
          <a:p>
            <a:pPr marL="742915" lvl="1" indent="-285750">
              <a:buFont typeface="Arial" panose="020B0604020202020204" pitchFamily="34" charset="0"/>
              <a:buChar char="•"/>
            </a:pPr>
            <a:r>
              <a:rPr lang="en-SG" dirty="0"/>
              <a:t>--soft: Undoes a commit, but keeps changes to files staged. This doesn’t change the content of any file. You may want to do this in case you want to make another change to your existing changes before a commit.</a:t>
            </a:r>
          </a:p>
          <a:p>
            <a:pPr marL="742915" lvl="1" indent="-285750">
              <a:buFont typeface="Arial" panose="020B0604020202020204" pitchFamily="34" charset="0"/>
              <a:buChar char="•"/>
            </a:pPr>
            <a:r>
              <a:rPr lang="en-SG" dirty="0"/>
              <a:t>--mixed: This option undoes a commit and </a:t>
            </a:r>
            <a:r>
              <a:rPr lang="en-SG" dirty="0" err="1"/>
              <a:t>unstages</a:t>
            </a:r>
            <a:r>
              <a:rPr lang="en-SG" dirty="0"/>
              <a:t> any changes. The contents of the files remain the same too. This option is similar to the --soft option.</a:t>
            </a:r>
          </a:p>
          <a:p>
            <a:pPr marL="742915" lvl="1" indent="-285750">
              <a:buFont typeface="Arial" panose="020B0604020202020204" pitchFamily="34" charset="0"/>
              <a:buChar char="•"/>
            </a:pPr>
            <a:r>
              <a:rPr lang="en-SG" dirty="0"/>
              <a:t>--hard: Undoes a commit and changes the state of files to the earlier commit. This is generally not advised unless you’re absolutely sure you want to lose any changes in the last N commits.</a:t>
            </a:r>
            <a:br>
              <a:rPr lang="en-SG" dirty="0"/>
            </a:br>
            <a:endParaRPr lang="en-SG" dirty="0"/>
          </a:p>
          <a:p>
            <a:br>
              <a:rPr lang="en-SG" dirty="0"/>
            </a:br>
            <a:endParaRPr lang="en-US" dirty="0"/>
          </a:p>
        </p:txBody>
      </p:sp>
      <p:sp>
        <p:nvSpPr>
          <p:cNvPr id="6" name="Rectangle 5">
            <a:extLst>
              <a:ext uri="{FF2B5EF4-FFF2-40B4-BE49-F238E27FC236}">
                <a16:creationId xmlns:a16="http://schemas.microsoft.com/office/drawing/2014/main" id="{7D037164-3032-424F-BB22-588BF5325CF7}"/>
              </a:ext>
            </a:extLst>
          </p:cNvPr>
          <p:cNvSpPr/>
          <p:nvPr/>
        </p:nvSpPr>
        <p:spPr>
          <a:xfrm>
            <a:off x="8335992" y="1859339"/>
            <a:ext cx="3223404" cy="1200329"/>
          </a:xfrm>
          <a:prstGeom prst="rect">
            <a:avLst/>
          </a:prstGeom>
        </p:spPr>
        <p:txBody>
          <a:bodyPr wrap="square">
            <a:spAutoFit/>
          </a:bodyPr>
          <a:lstStyle/>
          <a:p>
            <a:r>
              <a:rPr lang="en-SG" dirty="0"/>
              <a:t>Undo Push</a:t>
            </a:r>
          </a:p>
          <a:p>
            <a:pPr marL="285750" indent="-285750">
              <a:buFont typeface="Arial" panose="020B0604020202020204" pitchFamily="34" charset="0"/>
              <a:buChar char="•"/>
            </a:pPr>
            <a:r>
              <a:rPr lang="en-SG" dirty="0"/>
              <a:t>First “Undo Commit”</a:t>
            </a:r>
          </a:p>
          <a:p>
            <a:pPr marL="285750" indent="-285750">
              <a:buFont typeface="Arial" panose="020B0604020202020204" pitchFamily="34" charset="0"/>
              <a:buChar char="•"/>
            </a:pPr>
            <a:r>
              <a:rPr lang="en-SG" dirty="0">
                <a:solidFill>
                  <a:srgbClr val="FF0000"/>
                </a:solidFill>
              </a:rPr>
              <a:t>git push -f origin master</a:t>
            </a:r>
            <a:br>
              <a:rPr lang="en-SG" dirty="0"/>
            </a:br>
            <a:endParaRPr lang="en-US" dirty="0"/>
          </a:p>
        </p:txBody>
      </p:sp>
    </p:spTree>
    <p:extLst>
      <p:ext uri="{BB962C8B-B14F-4D97-AF65-F5344CB8AC3E}">
        <p14:creationId xmlns:p14="http://schemas.microsoft.com/office/powerpoint/2010/main" val="27517676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8</a:t>
            </a:fld>
            <a:endParaRPr lang="en-US" dirty="0"/>
          </a:p>
        </p:txBody>
      </p:sp>
      <p:sp>
        <p:nvSpPr>
          <p:cNvPr id="4" name="Title 3">
            <a:extLst>
              <a:ext uri="{FF2B5EF4-FFF2-40B4-BE49-F238E27FC236}">
                <a16:creationId xmlns:a16="http://schemas.microsoft.com/office/drawing/2014/main" id="{70850BC8-47A0-9444-9F8B-F80C6C6EF633}"/>
              </a:ext>
            </a:extLst>
          </p:cNvPr>
          <p:cNvSpPr>
            <a:spLocks noGrp="1"/>
          </p:cNvSpPr>
          <p:nvPr>
            <p:ph type="title"/>
          </p:nvPr>
        </p:nvSpPr>
        <p:spPr/>
        <p:txBody>
          <a:bodyPr/>
          <a:lstStyle/>
          <a:p>
            <a:r>
              <a:rPr lang="en-US" dirty="0"/>
              <a:t>BASIC GIT &amp; GITHUB</a:t>
            </a:r>
          </a:p>
        </p:txBody>
      </p:sp>
      <p:pic>
        <p:nvPicPr>
          <p:cNvPr id="5" name="Picture 4">
            <a:extLst>
              <a:ext uri="{FF2B5EF4-FFF2-40B4-BE49-F238E27FC236}">
                <a16:creationId xmlns:a16="http://schemas.microsoft.com/office/drawing/2014/main" id="{0A0C376D-8388-AD4F-90BF-C8A8F63A5405}"/>
              </a:ext>
            </a:extLst>
          </p:cNvPr>
          <p:cNvPicPr>
            <a:picLocks noChangeAspect="1"/>
          </p:cNvPicPr>
          <p:nvPr/>
        </p:nvPicPr>
        <p:blipFill>
          <a:blip r:embed="rId2"/>
          <a:stretch>
            <a:fillRect/>
          </a:stretch>
        </p:blipFill>
        <p:spPr>
          <a:xfrm>
            <a:off x="6291653" y="2013775"/>
            <a:ext cx="5422900" cy="3848100"/>
          </a:xfrm>
          <a:prstGeom prst="rect">
            <a:avLst/>
          </a:prstGeom>
        </p:spPr>
      </p:pic>
      <p:sp>
        <p:nvSpPr>
          <p:cNvPr id="6" name="TextBox 5">
            <a:extLst>
              <a:ext uri="{FF2B5EF4-FFF2-40B4-BE49-F238E27FC236}">
                <a16:creationId xmlns:a16="http://schemas.microsoft.com/office/drawing/2014/main" id="{EAB13085-8384-0E43-887E-A4F290F5215C}"/>
              </a:ext>
            </a:extLst>
          </p:cNvPr>
          <p:cNvSpPr txBox="1"/>
          <p:nvPr/>
        </p:nvSpPr>
        <p:spPr>
          <a:xfrm>
            <a:off x="1437696" y="2013775"/>
            <a:ext cx="1769523" cy="369332"/>
          </a:xfrm>
          <a:prstGeom prst="rect">
            <a:avLst/>
          </a:prstGeom>
          <a:noFill/>
        </p:spPr>
        <p:txBody>
          <a:bodyPr wrap="none" rtlCol="0">
            <a:spAutoFit/>
          </a:bodyPr>
          <a:lstStyle/>
          <a:p>
            <a:r>
              <a:rPr lang="en-US" dirty="0"/>
              <a:t>Rebase vs Merge</a:t>
            </a:r>
          </a:p>
        </p:txBody>
      </p:sp>
      <p:sp>
        <p:nvSpPr>
          <p:cNvPr id="8" name="TextBox 7">
            <a:extLst>
              <a:ext uri="{FF2B5EF4-FFF2-40B4-BE49-F238E27FC236}">
                <a16:creationId xmlns:a16="http://schemas.microsoft.com/office/drawing/2014/main" id="{0C1AC851-0F1A-494E-8A98-36601690477A}"/>
              </a:ext>
            </a:extLst>
          </p:cNvPr>
          <p:cNvSpPr txBox="1"/>
          <p:nvPr/>
        </p:nvSpPr>
        <p:spPr>
          <a:xfrm>
            <a:off x="1437696" y="2510981"/>
            <a:ext cx="4615133" cy="1477328"/>
          </a:xfrm>
          <a:prstGeom prst="rect">
            <a:avLst/>
          </a:prstGeom>
          <a:noFill/>
        </p:spPr>
        <p:txBody>
          <a:bodyPr wrap="square" rtlCol="0">
            <a:spAutoFit/>
          </a:bodyPr>
          <a:lstStyle/>
          <a:p>
            <a:pPr marL="285750" indent="-285750">
              <a:buFont typeface="Arial" panose="020B0604020202020204" pitchFamily="34" charset="0"/>
              <a:buChar char="•"/>
            </a:pPr>
            <a:r>
              <a:rPr lang="en-SG" dirty="0"/>
              <a:t>Merging adds a new commit to your history.</a:t>
            </a:r>
          </a:p>
          <a:p>
            <a:pPr marL="285750" indent="-285750">
              <a:buFont typeface="Arial" panose="020B0604020202020204" pitchFamily="34" charset="0"/>
              <a:buChar char="•"/>
            </a:pPr>
            <a:r>
              <a:rPr lang="en-SG" dirty="0"/>
              <a:t>Merge preserves history whereas rebase rewrites it.</a:t>
            </a:r>
          </a:p>
          <a:p>
            <a:br>
              <a:rPr lang="en-SG" dirty="0"/>
            </a:br>
            <a:endParaRPr lang="en-US" dirty="0"/>
          </a:p>
        </p:txBody>
      </p:sp>
    </p:spTree>
    <p:extLst>
      <p:ext uri="{BB962C8B-B14F-4D97-AF65-F5344CB8AC3E}">
        <p14:creationId xmlns:p14="http://schemas.microsoft.com/office/powerpoint/2010/main" val="31477106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CD14606-F9A0-1246-84B7-E55538C36CDB}"/>
              </a:ext>
            </a:extLst>
          </p:cNvPr>
          <p:cNvPicPr>
            <a:picLocks noChangeAspect="1"/>
          </p:cNvPicPr>
          <p:nvPr/>
        </p:nvPicPr>
        <p:blipFill>
          <a:blip r:embed="rId2"/>
          <a:stretch>
            <a:fillRect/>
          </a:stretch>
        </p:blipFill>
        <p:spPr>
          <a:xfrm>
            <a:off x="6732625" y="3597085"/>
            <a:ext cx="4605360" cy="2713235"/>
          </a:xfrm>
          <a:prstGeom prst="rect">
            <a:avLst/>
          </a:prstGeom>
        </p:spPr>
      </p:pic>
      <p:sp>
        <p:nvSpPr>
          <p:cNvPr id="2" name="Slide Number Placeholder 1">
            <a:extLst>
              <a:ext uri="{FF2B5EF4-FFF2-40B4-BE49-F238E27FC236}">
                <a16:creationId xmlns:a16="http://schemas.microsoft.com/office/drawing/2014/main" id="{111CB132-378D-324D-B2D3-51E1EFFE2D9E}"/>
              </a:ext>
            </a:extLst>
          </p:cNvPr>
          <p:cNvSpPr>
            <a:spLocks noGrp="1"/>
          </p:cNvSpPr>
          <p:nvPr>
            <p:ph type="sldNum" sz="quarter" idx="10"/>
          </p:nvPr>
        </p:nvSpPr>
        <p:spPr/>
        <p:txBody>
          <a:bodyPr/>
          <a:lstStyle/>
          <a:p>
            <a:fld id="{D8D877B3-D348-4611-9BDB-C5374591D951}" type="slidenum">
              <a:rPr lang="en-US" smtClean="0"/>
              <a:pPr/>
              <a:t>9</a:t>
            </a:fld>
            <a:endParaRPr lang="en-US" dirty="0"/>
          </a:p>
        </p:txBody>
      </p:sp>
      <p:sp>
        <p:nvSpPr>
          <p:cNvPr id="4" name="Title 3">
            <a:extLst>
              <a:ext uri="{FF2B5EF4-FFF2-40B4-BE49-F238E27FC236}">
                <a16:creationId xmlns:a16="http://schemas.microsoft.com/office/drawing/2014/main" id="{70850BC8-47A0-9444-9F8B-F80C6C6EF633}"/>
              </a:ext>
            </a:extLst>
          </p:cNvPr>
          <p:cNvSpPr>
            <a:spLocks noGrp="1"/>
          </p:cNvSpPr>
          <p:nvPr>
            <p:ph type="title"/>
          </p:nvPr>
        </p:nvSpPr>
        <p:spPr/>
        <p:txBody>
          <a:bodyPr/>
          <a:lstStyle/>
          <a:p>
            <a:r>
              <a:rPr lang="en-US"/>
              <a:t>GIT REBASE</a:t>
            </a:r>
            <a:endParaRPr lang="en-US" dirty="0"/>
          </a:p>
        </p:txBody>
      </p:sp>
      <p:sp>
        <p:nvSpPr>
          <p:cNvPr id="8" name="TextBox 7">
            <a:extLst>
              <a:ext uri="{FF2B5EF4-FFF2-40B4-BE49-F238E27FC236}">
                <a16:creationId xmlns:a16="http://schemas.microsoft.com/office/drawing/2014/main" id="{0C1AC851-0F1A-494E-8A98-36601690477A}"/>
              </a:ext>
            </a:extLst>
          </p:cNvPr>
          <p:cNvSpPr txBox="1"/>
          <p:nvPr/>
        </p:nvSpPr>
        <p:spPr>
          <a:xfrm>
            <a:off x="1480867" y="2165924"/>
            <a:ext cx="7300824" cy="923330"/>
          </a:xfrm>
          <a:prstGeom prst="rect">
            <a:avLst/>
          </a:prstGeom>
          <a:noFill/>
        </p:spPr>
        <p:txBody>
          <a:bodyPr wrap="square" rtlCol="0">
            <a:spAutoFit/>
          </a:bodyPr>
          <a:lstStyle/>
          <a:p>
            <a:pPr marL="285750" indent="-285750">
              <a:buFont typeface="Arial" panose="020B0604020202020204" pitchFamily="34" charset="0"/>
              <a:buChar char="•"/>
            </a:pPr>
            <a:r>
              <a:rPr lang="en-SG" dirty="0"/>
              <a:t>$ git checkout feature </a:t>
            </a:r>
          </a:p>
          <a:p>
            <a:pPr marL="285750" indent="-285750">
              <a:buFont typeface="Arial" panose="020B0604020202020204" pitchFamily="34" charset="0"/>
              <a:buChar char="•"/>
            </a:pPr>
            <a:r>
              <a:rPr lang="en-SG" dirty="0"/>
              <a:t>$ git rebase -</a:t>
            </a:r>
            <a:r>
              <a:rPr lang="en-SG" dirty="0" err="1"/>
              <a:t>i</a:t>
            </a:r>
            <a:r>
              <a:rPr lang="en-SG" dirty="0"/>
              <a:t> master</a:t>
            </a:r>
            <a:br>
              <a:rPr lang="en-SG" dirty="0"/>
            </a:br>
            <a:endParaRPr lang="en-SG" dirty="0"/>
          </a:p>
        </p:txBody>
      </p:sp>
      <p:pic>
        <p:nvPicPr>
          <p:cNvPr id="3" name="Picture 2">
            <a:extLst>
              <a:ext uri="{FF2B5EF4-FFF2-40B4-BE49-F238E27FC236}">
                <a16:creationId xmlns:a16="http://schemas.microsoft.com/office/drawing/2014/main" id="{94A0D72A-B92C-4A4D-88C3-B6D77DE7FBEA}"/>
              </a:ext>
            </a:extLst>
          </p:cNvPr>
          <p:cNvPicPr>
            <a:picLocks noChangeAspect="1"/>
          </p:cNvPicPr>
          <p:nvPr/>
        </p:nvPicPr>
        <p:blipFill>
          <a:blip r:embed="rId3"/>
          <a:stretch>
            <a:fillRect/>
          </a:stretch>
        </p:blipFill>
        <p:spPr>
          <a:xfrm>
            <a:off x="7491749" y="711200"/>
            <a:ext cx="4354235" cy="2377057"/>
          </a:xfrm>
          <a:prstGeom prst="rect">
            <a:avLst/>
          </a:prstGeom>
        </p:spPr>
      </p:pic>
      <p:sp>
        <p:nvSpPr>
          <p:cNvPr id="10" name="TextBox 9">
            <a:extLst>
              <a:ext uri="{FF2B5EF4-FFF2-40B4-BE49-F238E27FC236}">
                <a16:creationId xmlns:a16="http://schemas.microsoft.com/office/drawing/2014/main" id="{3A51CAEB-AC03-AF4E-95D9-BB6E5EB7BAC9}"/>
              </a:ext>
            </a:extLst>
          </p:cNvPr>
          <p:cNvSpPr txBox="1"/>
          <p:nvPr/>
        </p:nvSpPr>
        <p:spPr>
          <a:xfrm>
            <a:off x="1465211" y="3088257"/>
            <a:ext cx="3666068" cy="1200329"/>
          </a:xfrm>
          <a:prstGeom prst="rect">
            <a:avLst/>
          </a:prstGeom>
          <a:noFill/>
        </p:spPr>
        <p:txBody>
          <a:bodyPr wrap="none" rtlCol="0">
            <a:spAutoFit/>
          </a:bodyPr>
          <a:lstStyle/>
          <a:p>
            <a:pPr marL="285750" indent="-285750">
              <a:buFont typeface="Arial" panose="020B0604020202020204" pitchFamily="34" charset="0"/>
              <a:buChar char="•"/>
            </a:pPr>
            <a:r>
              <a:rPr lang="en-SG" dirty="0"/>
              <a:t>pick 22d6d7c Commit message#1 </a:t>
            </a:r>
          </a:p>
          <a:p>
            <a:pPr marL="285750" indent="-285750">
              <a:buFont typeface="Arial" panose="020B0604020202020204" pitchFamily="34" charset="0"/>
              <a:buChar char="•"/>
            </a:pPr>
            <a:r>
              <a:rPr lang="en-SG" dirty="0"/>
              <a:t>pick 44e8a9b Commit message#2 </a:t>
            </a:r>
          </a:p>
          <a:p>
            <a:pPr marL="285750" indent="-285750">
              <a:buFont typeface="Arial" panose="020B0604020202020204" pitchFamily="34" charset="0"/>
              <a:buChar char="•"/>
            </a:pPr>
            <a:r>
              <a:rPr lang="en-SG" dirty="0"/>
              <a:t>pick 79f1d2h Commit message#3</a:t>
            </a:r>
            <a:br>
              <a:rPr lang="en-SG" dirty="0"/>
            </a:br>
            <a:endParaRPr lang="en-US" dirty="0"/>
          </a:p>
        </p:txBody>
      </p:sp>
      <p:sp>
        <p:nvSpPr>
          <p:cNvPr id="12" name="Rectangle 11">
            <a:extLst>
              <a:ext uri="{FF2B5EF4-FFF2-40B4-BE49-F238E27FC236}">
                <a16:creationId xmlns:a16="http://schemas.microsoft.com/office/drawing/2014/main" id="{A1DCE895-867A-A44C-9253-BBE9B52FDBB3}"/>
              </a:ext>
            </a:extLst>
          </p:cNvPr>
          <p:cNvSpPr/>
          <p:nvPr/>
        </p:nvSpPr>
        <p:spPr>
          <a:xfrm>
            <a:off x="1577028" y="4288586"/>
            <a:ext cx="3079433" cy="1477328"/>
          </a:xfrm>
          <a:prstGeom prst="rect">
            <a:avLst/>
          </a:prstGeom>
        </p:spPr>
        <p:txBody>
          <a:bodyPr wrap="none">
            <a:spAutoFit/>
          </a:bodyPr>
          <a:lstStyle/>
          <a:p>
            <a:r>
              <a:rPr lang="en-SG" dirty="0"/>
              <a:t>You can choose one from here </a:t>
            </a:r>
          </a:p>
          <a:p>
            <a:pPr marL="285750" indent="-285750">
              <a:buFont typeface="Arial" panose="020B0604020202020204" pitchFamily="34" charset="0"/>
              <a:buChar char="•"/>
            </a:pPr>
            <a:r>
              <a:rPr lang="en-SG" dirty="0"/>
              <a:t>fixup</a:t>
            </a:r>
            <a:endParaRPr lang="en-SG" dirty="0">
              <a:solidFill>
                <a:srgbClr val="0A0A23"/>
              </a:solidFill>
              <a:latin typeface="Lato" panose="020F0502020204030203" pitchFamily="34" charset="77"/>
            </a:endParaRPr>
          </a:p>
          <a:p>
            <a:pPr marL="285750" indent="-285750">
              <a:buFont typeface="Arial" panose="020B0604020202020204" pitchFamily="34" charset="0"/>
              <a:buChar char="•"/>
            </a:pPr>
            <a:r>
              <a:rPr lang="en-SG" dirty="0">
                <a:solidFill>
                  <a:srgbClr val="FF0000"/>
                </a:solidFill>
              </a:rPr>
              <a:t>squash &lt;= recommended</a:t>
            </a:r>
            <a:endParaRPr lang="en-SG" dirty="0">
              <a:solidFill>
                <a:srgbClr val="FF0000"/>
              </a:solidFill>
              <a:latin typeface="Lato" panose="020F0502020204030203" pitchFamily="34" charset="77"/>
            </a:endParaRPr>
          </a:p>
          <a:p>
            <a:pPr marL="285750" indent="-285750">
              <a:buFont typeface="Arial" panose="020B0604020202020204" pitchFamily="34" charset="0"/>
              <a:buChar char="•"/>
            </a:pPr>
            <a:r>
              <a:rPr lang="en-SG" dirty="0"/>
              <a:t>edit</a:t>
            </a:r>
          </a:p>
          <a:p>
            <a:pPr marL="285750" indent="-285750">
              <a:buFont typeface="Arial" panose="020B0604020202020204" pitchFamily="34" charset="0"/>
              <a:buChar char="•"/>
            </a:pPr>
            <a:r>
              <a:rPr lang="en-SG" dirty="0"/>
              <a:t>pick</a:t>
            </a:r>
            <a:endParaRPr lang="en-US" dirty="0"/>
          </a:p>
        </p:txBody>
      </p:sp>
    </p:spTree>
    <p:extLst>
      <p:ext uri="{BB962C8B-B14F-4D97-AF65-F5344CB8AC3E}">
        <p14:creationId xmlns:p14="http://schemas.microsoft.com/office/powerpoint/2010/main" val="967153252"/>
      </p:ext>
    </p:extLst>
  </p:cSld>
  <p:clrMapOvr>
    <a:masterClrMapping/>
  </p:clrMapOvr>
</p:sld>
</file>

<file path=ppt/theme/theme1.xml><?xml version="1.0" encoding="utf-8"?>
<a:theme xmlns:a="http://schemas.openxmlformats.org/drawingml/2006/main" name="B&amp;D-Powerpoint Template_16x9">
  <a:themeElements>
    <a:clrScheme name="Balance Color">
      <a:dk1>
        <a:srgbClr val="1F1F1F"/>
      </a:dk1>
      <a:lt1>
        <a:srgbClr val="FFFFFF"/>
      </a:lt1>
      <a:dk2>
        <a:srgbClr val="202020"/>
      </a:dk2>
      <a:lt2>
        <a:srgbClr val="FFFFFF"/>
      </a:lt2>
      <a:accent1>
        <a:srgbClr val="FE1C1D"/>
      </a:accent1>
      <a:accent2>
        <a:srgbClr val="FF5757"/>
      </a:accent2>
      <a:accent3>
        <a:srgbClr val="C9D2FD"/>
      </a:accent3>
      <a:accent4>
        <a:srgbClr val="5E78FA"/>
      </a:accent4>
      <a:accent5>
        <a:srgbClr val="0420AB"/>
      </a:accent5>
      <a:accent6>
        <a:srgbClr val="021572"/>
      </a:accent6>
      <a:hlink>
        <a:srgbClr val="FF5757"/>
      </a:hlink>
      <a:folHlink>
        <a:srgbClr val="BFBFBF"/>
      </a:folHlink>
    </a:clrScheme>
    <a:fontScheme name="Montserrat_OpenSans">
      <a:majorFont>
        <a:latin typeface="Montserrat-Bold"/>
        <a:ea typeface=""/>
        <a:cs typeface=""/>
      </a:majorFont>
      <a:minorFont>
        <a:latin typeface="Open Sans"/>
        <a:ea typeface=""/>
        <a:cs typeface=""/>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B&amp;D-Powerpoint Template_16x9" id="{D6003E70-2833-4847-828A-A182BBF6C8FF}" vid="{85D7DE89-D8E2-D743-952C-ED1FA0F184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B&amp;D-Powerpoint Template_16x9</Template>
  <TotalTime>2076</TotalTime>
  <Words>896</Words>
  <Application>Microsoft Macintosh PowerPoint</Application>
  <PresentationFormat>Widescreen</PresentationFormat>
  <Paragraphs>164</Paragraphs>
  <Slides>18</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18</vt:i4>
      </vt:variant>
    </vt:vector>
  </HeadingPairs>
  <TitlesOfParts>
    <vt:vector size="31" baseType="lpstr">
      <vt:lpstr>-apple-system</vt:lpstr>
      <vt:lpstr>Arial</vt:lpstr>
      <vt:lpstr>Calibri</vt:lpstr>
      <vt:lpstr>Courier New</vt:lpstr>
      <vt:lpstr>Courier New</vt:lpstr>
      <vt:lpstr>Inconsolata</vt:lpstr>
      <vt:lpstr>Lato</vt:lpstr>
      <vt:lpstr>medium-content-serif-font</vt:lpstr>
      <vt:lpstr>Montserrat</vt:lpstr>
      <vt:lpstr>Montserrat Medium</vt:lpstr>
      <vt:lpstr>Montserrat-Bold</vt:lpstr>
      <vt:lpstr>Open Sans</vt:lpstr>
      <vt:lpstr>B&amp;D-Powerpoint Template_16x9</vt:lpstr>
      <vt:lpstr>PowerPoint Presentation</vt:lpstr>
      <vt:lpstr> TIMELINE.</vt:lpstr>
      <vt:lpstr>PowerPoint Presentation</vt:lpstr>
      <vt:lpstr>BASIC GIT &amp; GITHUB</vt:lpstr>
      <vt:lpstr>Sample a repository in  Github.com </vt:lpstr>
      <vt:lpstr>List of collaborators can be found at  Settings &gt;&gt; Collaborators  </vt:lpstr>
      <vt:lpstr>BASIC GIT &amp; GITHUB</vt:lpstr>
      <vt:lpstr>BASIC GIT &amp; GITHUB</vt:lpstr>
      <vt:lpstr>GIT REBASE</vt:lpstr>
      <vt:lpstr>GIT REBASE HAVE CONFLICT</vt:lpstr>
      <vt:lpstr>SSH.</vt:lpstr>
      <vt:lpstr>SSH.</vt:lpstr>
      <vt:lpstr>How to Create SSH Keys with OpenSSH.</vt:lpstr>
      <vt:lpstr>GOOD COMMANDLINE TO KNOW</vt:lpstr>
      <vt:lpstr>GOOD COMMANDLINE TO KNOW</vt:lpstr>
      <vt:lpstr>BREW </vt:lpstr>
      <vt:lpstr>OH MY ZSH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Dublin_Design</dc:creator>
  <cp:lastModifiedBy>Tony Nguyen</cp:lastModifiedBy>
  <cp:revision>341</cp:revision>
  <cp:lastPrinted>2017-03-09T03:48:56Z</cp:lastPrinted>
  <dcterms:created xsi:type="dcterms:W3CDTF">2016-11-10T06:07:03Z</dcterms:created>
  <dcterms:modified xsi:type="dcterms:W3CDTF">2019-06-12T03:49:51Z</dcterms:modified>
</cp:coreProperties>
</file>

<file path=docProps/thumbnail.jpeg>
</file>